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6"/>
  </p:notesMasterIdLst>
  <p:sldIdLst>
    <p:sldId id="256" r:id="rId2"/>
    <p:sldId id="257" r:id="rId3"/>
    <p:sldId id="310" r:id="rId4"/>
    <p:sldId id="258" r:id="rId5"/>
    <p:sldId id="311" r:id="rId6"/>
    <p:sldId id="272" r:id="rId7"/>
    <p:sldId id="299" r:id="rId8"/>
    <p:sldId id="261" r:id="rId9"/>
    <p:sldId id="262" r:id="rId10"/>
    <p:sldId id="290" r:id="rId11"/>
    <p:sldId id="300" r:id="rId12"/>
    <p:sldId id="301" r:id="rId13"/>
    <p:sldId id="302" r:id="rId14"/>
    <p:sldId id="303" r:id="rId15"/>
    <p:sldId id="304" r:id="rId16"/>
    <p:sldId id="305" r:id="rId17"/>
    <p:sldId id="306" r:id="rId18"/>
    <p:sldId id="307" r:id="rId19"/>
    <p:sldId id="308" r:id="rId20"/>
    <p:sldId id="263" r:id="rId21"/>
    <p:sldId id="264" r:id="rId22"/>
    <p:sldId id="291" r:id="rId23"/>
    <p:sldId id="292" r:id="rId24"/>
    <p:sldId id="293" r:id="rId25"/>
    <p:sldId id="294" r:id="rId26"/>
    <p:sldId id="295" r:id="rId27"/>
    <p:sldId id="296" r:id="rId28"/>
    <p:sldId id="297" r:id="rId29"/>
    <p:sldId id="298" r:id="rId30"/>
    <p:sldId id="266" r:id="rId31"/>
    <p:sldId id="267" r:id="rId32"/>
    <p:sldId id="309" r:id="rId33"/>
    <p:sldId id="260" r:id="rId34"/>
    <p:sldId id="282" r:id="rId35"/>
    <p:sldId id="283" r:id="rId36"/>
    <p:sldId id="284" r:id="rId37"/>
    <p:sldId id="285" r:id="rId38"/>
    <p:sldId id="286" r:id="rId39"/>
    <p:sldId id="287" r:id="rId40"/>
    <p:sldId id="288" r:id="rId41"/>
    <p:sldId id="289" r:id="rId42"/>
    <p:sldId id="268" r:id="rId43"/>
    <p:sldId id="269" r:id="rId44"/>
    <p:sldId id="259" r:id="rId45"/>
    <p:sldId id="273" r:id="rId46"/>
    <p:sldId id="274" r:id="rId47"/>
    <p:sldId id="275" r:id="rId48"/>
    <p:sldId id="276" r:id="rId49"/>
    <p:sldId id="277" r:id="rId50"/>
    <p:sldId id="278" r:id="rId51"/>
    <p:sldId id="281" r:id="rId52"/>
    <p:sldId id="279" r:id="rId53"/>
    <p:sldId id="280" r:id="rId54"/>
    <p:sldId id="271" r:id="rId55"/>
  </p:sldIdLst>
  <p:sldSz cx="9144000" cy="5143500" type="screen16x9"/>
  <p:notesSz cx="6858000" cy="9144000"/>
  <p:embeddedFontLst>
    <p:embeddedFont>
      <p:font typeface="Algerian" panose="04020705040A02060702" pitchFamily="82" charset="0"/>
      <p:regular r:id="rId57"/>
    </p:embeddedFont>
    <p:embeddedFont>
      <p:font typeface="Proxima Nova" panose="020B0604020202020204" charset="0"/>
      <p:regular r:id="rId58"/>
      <p:bold r:id="rId59"/>
      <p:italic r:id="rId60"/>
      <p:boldItalic r:id="rId61"/>
    </p:embeddedFont>
    <p:embeddedFont>
      <p:font typeface="Alfa Slab One"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1" autoAdjust="0"/>
    <p:restoredTop sz="79455" autoAdjust="0"/>
  </p:normalViewPr>
  <p:slideViewPr>
    <p:cSldViewPr snapToGrid="0">
      <p:cViewPr varScale="1">
        <p:scale>
          <a:sx n="77" d="100"/>
          <a:sy n="77" d="100"/>
        </p:scale>
        <p:origin x="1374"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83ec03d4f8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83ec03d4f8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how attained the solution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7813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83ec03d4f8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83ec03d4f8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83ec03d4f8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83ec03d4f8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83ec03d4f8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83ec03d4f8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1498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83ec03d4f8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83ec03d4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83ec03d4f8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83ec03d4f8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3ec03d4f8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3ec03d4f8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Get the form design from the phpmyadmin or from SRS document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16901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83ec03d4f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83ec03d4f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team details with name and qualification,e-mail,phone no and place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83ec03d4f8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83ec03d4f8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769848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83ec03d4f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83ec03d4f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the database design from the phpmyadmin or from SRS document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62824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83ec03d4f8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83ec03d4f8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83ec03d4f8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83ec03d4f8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Form and database worked with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54024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83ec03d4f8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83ec03d4f8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problem faced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2" name="Google Shape;12;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3" name="Google Shape;13;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9" name="Google Shape;49;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descr="A picture containing logo&#10;&#10;Description automatically generated"/>
          <p:cNvPicPr preferRelativeResize="0"/>
          <p:nvPr/>
        </p:nvPicPr>
        <p:blipFill rotWithShape="1">
          <a:blip r:embed="rId13">
            <a:alphaModFix/>
          </a:blip>
          <a:srcRect/>
          <a:stretch/>
        </p:blipFill>
        <p:spPr>
          <a:xfrm>
            <a:off x="7765369" y="33630"/>
            <a:ext cx="1338860" cy="47714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Project Name</a:t>
            </a:r>
            <a:endParaRPr/>
          </a:p>
        </p:txBody>
      </p:sp>
      <p:sp>
        <p:nvSpPr>
          <p:cNvPr id="58" name="Google Shape;58;p13"/>
          <p:cNvSpPr txBox="1">
            <a:spLocks noGrp="1"/>
          </p:cNvSpPr>
          <p:nvPr>
            <p:ph type="subTitle" idx="1"/>
          </p:nvPr>
        </p:nvSpPr>
        <p:spPr>
          <a:xfrm>
            <a:off x="311700" y="2896741"/>
            <a:ext cx="8520600" cy="12392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100" dirty="0" smtClean="0">
                <a:solidFill>
                  <a:srgbClr val="000000"/>
                </a:solidFill>
              </a:rPr>
              <a:t>Technical Bio- Management System</a:t>
            </a:r>
            <a:endParaRPr sz="4100" dirty="0">
              <a:solidFill>
                <a:srgbClr val="000000"/>
              </a:solidFill>
            </a:endParaRPr>
          </a:p>
          <a:p>
            <a:pPr marL="0" lvl="0" indent="0" algn="r" rtl="0">
              <a:spcBef>
                <a:spcPts val="0"/>
              </a:spcBef>
              <a:spcAft>
                <a:spcPts val="0"/>
              </a:spcAft>
              <a:buNone/>
            </a:pPr>
            <a:endParaRPr sz="4100" dirty="0">
              <a:solidFill>
                <a:schemeClr val="accent1"/>
              </a:solidFill>
            </a:endParaRPr>
          </a:p>
          <a:p>
            <a:pPr marL="0" lvl="0" indent="0" algn="ctr" rtl="0">
              <a:spcBef>
                <a:spcPts val="0"/>
              </a:spcBef>
              <a:spcAft>
                <a:spcPts val="0"/>
              </a:spcAft>
              <a:buNone/>
            </a:pPr>
            <a:endParaRPr sz="4100" dirty="0">
              <a:solidFill>
                <a:schemeClr val="accent1"/>
              </a:solidFill>
            </a:endParaRPr>
          </a:p>
          <a:p>
            <a:pPr marL="0" lvl="0" indent="0" algn="l" rtl="0">
              <a:spcBef>
                <a:spcPts val="0"/>
              </a:spcBef>
              <a:spcAft>
                <a:spcPts val="0"/>
              </a:spcAft>
              <a:buNone/>
            </a:pPr>
            <a:endParaRPr sz="4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Forms </a:t>
            </a:r>
            <a:r>
              <a:rPr lang="en" dirty="0" smtClean="0"/>
              <a:t>Design – Educational Details</a:t>
            </a:r>
            <a:endParaRPr lang="en-IN" dirty="0"/>
          </a:p>
        </p:txBody>
      </p:sp>
      <p:sp>
        <p:nvSpPr>
          <p:cNvPr id="3" name="Text Placeholder 2"/>
          <p:cNvSpPr>
            <a:spLocks noGrp="1"/>
          </p:cNvSpPr>
          <p:nvPr>
            <p:ph type="body" idx="1"/>
          </p:nvPr>
        </p:nvSpPr>
        <p:spPr/>
        <p:txBody>
          <a:bodyPr/>
          <a:lstStyle/>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4177886816"/>
              </p:ext>
            </p:extLst>
          </p:nvPr>
        </p:nvGraphicFramePr>
        <p:xfrm>
          <a:off x="311697" y="1152474"/>
          <a:ext cx="8520603" cy="3031218"/>
        </p:xfrm>
        <a:graphic>
          <a:graphicData uri="http://schemas.openxmlformats.org/drawingml/2006/table">
            <a:tbl>
              <a:tblPr firstRow="1" bandRow="1">
                <a:tableStyleId>{5C22544A-7EE6-4342-B048-85BDC9FD1C3A}</a:tableStyleId>
              </a:tblPr>
              <a:tblGrid>
                <a:gridCol w="1217229">
                  <a:extLst>
                    <a:ext uri="{9D8B030D-6E8A-4147-A177-3AD203B41FA5}">
                      <a16:colId xmlns:a16="http://schemas.microsoft.com/office/drawing/2014/main" val="2675263461"/>
                    </a:ext>
                  </a:extLst>
                </a:gridCol>
                <a:gridCol w="1217229">
                  <a:extLst>
                    <a:ext uri="{9D8B030D-6E8A-4147-A177-3AD203B41FA5}">
                      <a16:colId xmlns:a16="http://schemas.microsoft.com/office/drawing/2014/main" val="2024938793"/>
                    </a:ext>
                  </a:extLst>
                </a:gridCol>
                <a:gridCol w="1217229">
                  <a:extLst>
                    <a:ext uri="{9D8B030D-6E8A-4147-A177-3AD203B41FA5}">
                      <a16:colId xmlns:a16="http://schemas.microsoft.com/office/drawing/2014/main" val="22660286"/>
                    </a:ext>
                  </a:extLst>
                </a:gridCol>
                <a:gridCol w="1217229">
                  <a:extLst>
                    <a:ext uri="{9D8B030D-6E8A-4147-A177-3AD203B41FA5}">
                      <a16:colId xmlns:a16="http://schemas.microsoft.com/office/drawing/2014/main" val="3012878764"/>
                    </a:ext>
                  </a:extLst>
                </a:gridCol>
                <a:gridCol w="1217229">
                  <a:extLst>
                    <a:ext uri="{9D8B030D-6E8A-4147-A177-3AD203B41FA5}">
                      <a16:colId xmlns:a16="http://schemas.microsoft.com/office/drawing/2014/main" val="3848009694"/>
                    </a:ext>
                  </a:extLst>
                </a:gridCol>
                <a:gridCol w="1217229">
                  <a:extLst>
                    <a:ext uri="{9D8B030D-6E8A-4147-A177-3AD203B41FA5}">
                      <a16:colId xmlns:a16="http://schemas.microsoft.com/office/drawing/2014/main" val="1915497836"/>
                    </a:ext>
                  </a:extLst>
                </a:gridCol>
                <a:gridCol w="1217229">
                  <a:extLst>
                    <a:ext uri="{9D8B030D-6E8A-4147-A177-3AD203B41FA5}">
                      <a16:colId xmlns:a16="http://schemas.microsoft.com/office/drawing/2014/main" val="3530484516"/>
                    </a:ext>
                  </a:extLst>
                </a:gridCol>
              </a:tblGrid>
              <a:tr h="736892">
                <a:tc gridSpan="7">
                  <a:txBody>
                    <a:bodyPr/>
                    <a:lstStyle/>
                    <a:p>
                      <a:pPr algn="ctr"/>
                      <a:r>
                        <a:rPr lang="en-IN" sz="1600" dirty="0" smtClean="0"/>
                        <a:t>SQL</a:t>
                      </a:r>
                      <a:r>
                        <a:rPr lang="en-IN" sz="1600" baseline="0" dirty="0" smtClean="0"/>
                        <a:t> – BIODATA-  EDUCATIONAL DETAILS </a:t>
                      </a:r>
                      <a:endParaRPr lang="en-IN" sz="1600"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581404357"/>
                  </a:ext>
                </a:extLst>
              </a:tr>
              <a:tr h="1147163">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dirty="0" smtClean="0">
                          <a:solidFill>
                            <a:schemeClr val="bg2"/>
                          </a:solidFill>
                        </a:rPr>
                        <a:t>ID</a:t>
                      </a:r>
                    </a:p>
                    <a:p>
                      <a:pPr algn="ctr"/>
                      <a:endParaRPr lang="en-IN" dirty="0">
                        <a:solidFill>
                          <a:schemeClr val="bg2"/>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2"/>
                          </a:solidFill>
                        </a:rPr>
                        <a:t>User code</a:t>
                      </a:r>
                    </a:p>
                    <a:p>
                      <a:pPr algn="ctr"/>
                      <a:endParaRPr lang="en-IN" dirty="0">
                        <a:solidFill>
                          <a:schemeClr val="bg2"/>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2"/>
                          </a:solidFill>
                        </a:rPr>
                        <a:t>Course Name</a:t>
                      </a:r>
                    </a:p>
                    <a:p>
                      <a:pPr algn="ctr"/>
                      <a:endParaRPr lang="en-IN" dirty="0">
                        <a:solidFill>
                          <a:schemeClr val="bg2"/>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2"/>
                          </a:solidFill>
                        </a:rPr>
                        <a:t>University</a:t>
                      </a:r>
                    </a:p>
                    <a:p>
                      <a:pPr algn="ctr"/>
                      <a:endParaRPr lang="en-IN" dirty="0">
                        <a:solidFill>
                          <a:schemeClr val="bg2"/>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2"/>
                          </a:solidFill>
                        </a:rPr>
                        <a:t>College</a:t>
                      </a:r>
                    </a:p>
                    <a:p>
                      <a:pPr algn="ctr"/>
                      <a:endParaRPr lang="en-IN" dirty="0">
                        <a:solidFill>
                          <a:schemeClr val="bg2"/>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2"/>
                          </a:solidFill>
                        </a:rPr>
                        <a:t>Pass Year</a:t>
                      </a:r>
                    </a:p>
                    <a:p>
                      <a:pPr algn="ctr"/>
                      <a:endParaRPr lang="en-IN" dirty="0">
                        <a:solidFill>
                          <a:schemeClr val="bg2"/>
                        </a:solidFill>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2"/>
                          </a:solidFill>
                        </a:rPr>
                        <a:t>Percentage</a:t>
                      </a:r>
                    </a:p>
                    <a:p>
                      <a:pPr algn="ctr"/>
                      <a:endParaRPr lang="en-IN" dirty="0">
                        <a:solidFill>
                          <a:schemeClr val="bg2"/>
                        </a:solidFill>
                      </a:endParaRPr>
                    </a:p>
                  </a:txBody>
                  <a:tcPr/>
                </a:tc>
                <a:extLst>
                  <a:ext uri="{0D108BD9-81ED-4DB2-BD59-A6C34878D82A}">
                    <a16:rowId xmlns:a16="http://schemas.microsoft.com/office/drawing/2014/main" val="3668837969"/>
                  </a:ext>
                </a:extLst>
              </a:tr>
              <a:tr h="1147163">
                <a:tc>
                  <a:txBody>
                    <a:bodyPr/>
                    <a:lstStyle/>
                    <a:p>
                      <a:pPr algn="ctr"/>
                      <a:r>
                        <a:rPr lang="en-IN" dirty="0" smtClean="0">
                          <a:solidFill>
                            <a:schemeClr val="tx2">
                              <a:lumMod val="25000"/>
                            </a:schemeClr>
                          </a:solidFill>
                        </a:rPr>
                        <a:t>#001</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001</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JENI</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ANNA</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LJCET</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2021</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85%</a:t>
                      </a:r>
                      <a:endParaRPr lang="en-IN" dirty="0">
                        <a:solidFill>
                          <a:schemeClr val="tx2">
                            <a:lumMod val="25000"/>
                          </a:schemeClr>
                        </a:solidFill>
                      </a:endParaRPr>
                    </a:p>
                  </a:txBody>
                  <a:tcPr/>
                </a:tc>
                <a:extLst>
                  <a:ext uri="{0D108BD9-81ED-4DB2-BD59-A6C34878D82A}">
                    <a16:rowId xmlns:a16="http://schemas.microsoft.com/office/drawing/2014/main" val="3991043975"/>
                  </a:ext>
                </a:extLst>
              </a:tr>
            </a:tbl>
          </a:graphicData>
        </a:graphic>
      </p:graphicFrame>
    </p:spTree>
    <p:extLst>
      <p:ext uri="{BB962C8B-B14F-4D97-AF65-F5344CB8AC3E}">
        <p14:creationId xmlns:p14="http://schemas.microsoft.com/office/powerpoint/2010/main" val="2363913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SOURCE CODE – EDUCATIONAL DETAILS</a:t>
            </a:r>
            <a:endParaRPr lang="en-IN" dirty="0"/>
          </a:p>
        </p:txBody>
      </p:sp>
      <p:pic>
        <p:nvPicPr>
          <p:cNvPr id="4" name="Picture 3"/>
          <p:cNvPicPr>
            <a:picLocks noChangeAspect="1"/>
          </p:cNvPicPr>
          <p:nvPr/>
        </p:nvPicPr>
        <p:blipFill>
          <a:blip r:embed="rId2"/>
          <a:stretch>
            <a:fillRect/>
          </a:stretch>
        </p:blipFill>
        <p:spPr>
          <a:xfrm>
            <a:off x="311700" y="1017725"/>
            <a:ext cx="8520600" cy="3817199"/>
          </a:xfrm>
          <a:prstGeom prst="rect">
            <a:avLst/>
          </a:prstGeom>
        </p:spPr>
      </p:pic>
      <p:sp>
        <p:nvSpPr>
          <p:cNvPr id="3" name="Text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58207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Source Code – Educational Details</a:t>
            </a:r>
            <a:endParaRPr lang="en-IN" dirty="0"/>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152475"/>
            <a:ext cx="8520600" cy="3852221"/>
          </a:xfrm>
          <a:prstGeom prst="rect">
            <a:avLst/>
          </a:prstGeom>
        </p:spPr>
      </p:pic>
    </p:spTree>
    <p:extLst>
      <p:ext uri="{BB962C8B-B14F-4D97-AF65-F5344CB8AC3E}">
        <p14:creationId xmlns:p14="http://schemas.microsoft.com/office/powerpoint/2010/main" val="168057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Source Code – Educational Details</a:t>
            </a:r>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017725"/>
            <a:ext cx="8520600" cy="3887433"/>
          </a:xfrm>
          <a:prstGeom prst="rect">
            <a:avLst/>
          </a:prstGeom>
        </p:spPr>
      </p:pic>
    </p:spTree>
    <p:extLst>
      <p:ext uri="{BB962C8B-B14F-4D97-AF65-F5344CB8AC3E}">
        <p14:creationId xmlns:p14="http://schemas.microsoft.com/office/powerpoint/2010/main" val="1313915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Source Code – Educational Details</a:t>
            </a:r>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90" y="1152475"/>
            <a:ext cx="8644409" cy="3711372"/>
          </a:xfrm>
          <a:prstGeom prst="rect">
            <a:avLst/>
          </a:prstGeom>
        </p:spPr>
      </p:pic>
    </p:spTree>
    <p:extLst>
      <p:ext uri="{BB962C8B-B14F-4D97-AF65-F5344CB8AC3E}">
        <p14:creationId xmlns:p14="http://schemas.microsoft.com/office/powerpoint/2010/main" val="1403840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Source Code – Educational Details</a:t>
            </a:r>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017725"/>
            <a:ext cx="8520600" cy="3880391"/>
          </a:xfrm>
          <a:prstGeom prst="rect">
            <a:avLst/>
          </a:prstGeom>
        </p:spPr>
      </p:pic>
    </p:spTree>
    <p:extLst>
      <p:ext uri="{BB962C8B-B14F-4D97-AF65-F5344CB8AC3E}">
        <p14:creationId xmlns:p14="http://schemas.microsoft.com/office/powerpoint/2010/main" val="2069879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Source Code – Educational Details</a:t>
            </a:r>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152475"/>
            <a:ext cx="8520600" cy="3831094"/>
          </a:xfrm>
          <a:prstGeom prst="rect">
            <a:avLst/>
          </a:prstGeom>
        </p:spPr>
      </p:pic>
    </p:spTree>
    <p:extLst>
      <p:ext uri="{BB962C8B-B14F-4D97-AF65-F5344CB8AC3E}">
        <p14:creationId xmlns:p14="http://schemas.microsoft.com/office/powerpoint/2010/main" val="130637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Source Code – Educational Details</a:t>
            </a:r>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017725"/>
            <a:ext cx="8520600" cy="3958268"/>
          </a:xfrm>
          <a:prstGeom prst="rect">
            <a:avLst/>
          </a:prstGeom>
        </p:spPr>
      </p:pic>
    </p:spTree>
    <p:extLst>
      <p:ext uri="{BB962C8B-B14F-4D97-AF65-F5344CB8AC3E}">
        <p14:creationId xmlns:p14="http://schemas.microsoft.com/office/powerpoint/2010/main" val="4117577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Source Code – Educational Details</a:t>
            </a:r>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017725"/>
            <a:ext cx="8520600" cy="3845179"/>
          </a:xfrm>
          <a:prstGeom prst="rect">
            <a:avLst/>
          </a:prstGeom>
        </p:spPr>
      </p:pic>
    </p:spTree>
    <p:extLst>
      <p:ext uri="{BB962C8B-B14F-4D97-AF65-F5344CB8AC3E}">
        <p14:creationId xmlns:p14="http://schemas.microsoft.com/office/powerpoint/2010/main" val="252161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Source Code – Educational Details</a:t>
            </a:r>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42" y="1017725"/>
            <a:ext cx="8619358" cy="3767712"/>
          </a:xfrm>
          <a:prstGeom prst="rect">
            <a:avLst/>
          </a:prstGeom>
        </p:spPr>
      </p:pic>
    </p:spTree>
    <p:extLst>
      <p:ext uri="{BB962C8B-B14F-4D97-AF65-F5344CB8AC3E}">
        <p14:creationId xmlns:p14="http://schemas.microsoft.com/office/powerpoint/2010/main" val="3397829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Team Details</a:t>
            </a:r>
            <a:endParaRPr/>
          </a:p>
        </p:txBody>
      </p:sp>
      <p:sp>
        <p:nvSpPr>
          <p:cNvPr id="64" name="Google Shape;64;p14"/>
          <p:cNvSpPr txBox="1">
            <a:spLocks noGrp="1"/>
          </p:cNvSpPr>
          <p:nvPr>
            <p:ph type="body" idx="1"/>
          </p:nvPr>
        </p:nvSpPr>
        <p:spPr>
          <a:xfrm>
            <a:off x="311700" y="1179325"/>
            <a:ext cx="8520600" cy="3416400"/>
          </a:xfrm>
          <a:prstGeom prst="rect">
            <a:avLst/>
          </a:prstGeom>
        </p:spPr>
        <p:txBody>
          <a:bodyPr spcFirstLastPara="1" wrap="square" lIns="91425" tIns="91425" rIns="91425" bIns="91425" anchor="t" anchorCtr="0">
            <a:normAutofit/>
          </a:bodyPr>
          <a:lstStyle/>
          <a:p>
            <a:pPr marL="0" indent="0">
              <a:spcBef>
                <a:spcPts val="1200"/>
              </a:spcBef>
              <a:buNone/>
            </a:pPr>
            <a:r>
              <a:rPr lang="en" sz="1400" b="1" dirty="0">
                <a:solidFill>
                  <a:srgbClr val="000000"/>
                </a:solidFill>
                <a:latin typeface="Arial"/>
                <a:ea typeface="Arial"/>
                <a:cs typeface="Arial"/>
                <a:sym typeface="Arial"/>
              </a:rPr>
              <a:t>Team Name: </a:t>
            </a:r>
            <a:r>
              <a:rPr lang="en" sz="1400" b="1" dirty="0">
                <a:solidFill>
                  <a:srgbClr val="0070C0"/>
                </a:solidFill>
                <a:latin typeface="Arial"/>
                <a:ea typeface="Arial"/>
                <a:cs typeface="Arial"/>
                <a:sym typeface="Arial"/>
              </a:rPr>
              <a:t>Rising Star </a:t>
            </a:r>
            <a:r>
              <a:rPr lang="en" sz="1400" b="1" dirty="0" smtClean="0">
                <a:solidFill>
                  <a:srgbClr val="0070C0"/>
                </a:solidFill>
                <a:latin typeface="Arial"/>
                <a:ea typeface="Arial"/>
                <a:cs typeface="Arial"/>
                <a:sym typeface="Arial"/>
              </a:rPr>
              <a:t>Web</a:t>
            </a:r>
            <a:endParaRPr lang="en" sz="1400" b="1" dirty="0" smtClean="0">
              <a:solidFill>
                <a:srgbClr val="0070C0"/>
              </a:solidFill>
              <a:latin typeface="Arial"/>
              <a:ea typeface="Arial"/>
              <a:cs typeface="Arial"/>
              <a:sym typeface="Arial"/>
            </a:endParaRPr>
          </a:p>
          <a:p>
            <a:pPr marL="0" lvl="0" indent="0" algn="l" rtl="0">
              <a:spcBef>
                <a:spcPts val="1200"/>
              </a:spcBef>
              <a:spcAft>
                <a:spcPts val="0"/>
              </a:spcAft>
              <a:buNone/>
            </a:pPr>
            <a:r>
              <a:rPr lang="en" sz="1400" b="1" dirty="0" smtClean="0">
                <a:solidFill>
                  <a:srgbClr val="000000"/>
                </a:solidFill>
                <a:latin typeface="Arial"/>
                <a:ea typeface="Arial"/>
                <a:cs typeface="Arial"/>
                <a:sym typeface="Arial"/>
              </a:rPr>
              <a:t>TEAM </a:t>
            </a:r>
            <a:r>
              <a:rPr lang="en" sz="1400" b="1" dirty="0">
                <a:solidFill>
                  <a:srgbClr val="000000"/>
                </a:solidFill>
                <a:latin typeface="Arial"/>
                <a:ea typeface="Arial"/>
                <a:cs typeface="Arial"/>
                <a:sym typeface="Arial"/>
              </a:rPr>
              <a:t>LEADER : </a:t>
            </a:r>
            <a:r>
              <a:rPr lang="en" sz="1400" b="1" dirty="0" smtClean="0">
                <a:solidFill>
                  <a:srgbClr val="000000"/>
                </a:solidFill>
                <a:latin typeface="Arial"/>
                <a:ea typeface="Arial"/>
                <a:cs typeface="Arial"/>
                <a:sym typeface="Arial"/>
              </a:rPr>
              <a:t>Abisha.Y</a:t>
            </a:r>
          </a:p>
          <a:p>
            <a:pPr marL="0" lvl="0" indent="0" algn="l" rtl="0">
              <a:spcBef>
                <a:spcPts val="1200"/>
              </a:spcBef>
              <a:spcAft>
                <a:spcPts val="0"/>
              </a:spcAft>
              <a:buNone/>
            </a:pPr>
            <a:r>
              <a:rPr lang="en" sz="1400" b="1" dirty="0" smtClean="0">
                <a:solidFill>
                  <a:srgbClr val="000000"/>
                </a:solidFill>
                <a:latin typeface="Arial"/>
                <a:ea typeface="Arial"/>
                <a:cs typeface="Arial"/>
                <a:sym typeface="Arial"/>
              </a:rPr>
              <a:t>Team </a:t>
            </a:r>
            <a:r>
              <a:rPr lang="en" sz="1400" b="1" dirty="0" smtClean="0">
                <a:solidFill>
                  <a:srgbClr val="000000"/>
                </a:solidFill>
                <a:latin typeface="Arial"/>
                <a:ea typeface="Arial"/>
                <a:cs typeface="Arial"/>
                <a:sym typeface="Arial"/>
              </a:rPr>
              <a:t>Members: 	1. Gilda Jeni </a:t>
            </a:r>
          </a:p>
          <a:p>
            <a:pPr marL="0" lvl="0" indent="0" algn="l" rtl="0">
              <a:spcBef>
                <a:spcPts val="1200"/>
              </a:spcBef>
              <a:spcAft>
                <a:spcPts val="0"/>
              </a:spcAft>
              <a:buNone/>
            </a:pPr>
            <a:r>
              <a:rPr lang="en" sz="1400" b="1" dirty="0" smtClean="0">
                <a:solidFill>
                  <a:srgbClr val="000000"/>
                </a:solidFill>
                <a:latin typeface="Arial"/>
                <a:ea typeface="Arial"/>
                <a:cs typeface="Arial"/>
                <a:sym typeface="Arial"/>
              </a:rPr>
              <a:t>		2. Karthiga </a:t>
            </a:r>
          </a:p>
          <a:p>
            <a:pPr marL="0" lvl="0" indent="0" algn="l" rtl="0">
              <a:spcBef>
                <a:spcPts val="1200"/>
              </a:spcBef>
              <a:spcAft>
                <a:spcPts val="0"/>
              </a:spcAft>
              <a:buNone/>
            </a:pPr>
            <a:r>
              <a:rPr lang="en" sz="1400" b="1" dirty="0" smtClean="0">
                <a:solidFill>
                  <a:srgbClr val="000000"/>
                </a:solidFill>
                <a:latin typeface="Arial"/>
                <a:ea typeface="Arial"/>
                <a:cs typeface="Arial"/>
                <a:sym typeface="Arial"/>
              </a:rPr>
              <a:t>		3. Kohila </a:t>
            </a:r>
          </a:p>
          <a:p>
            <a:pPr marL="0" lvl="0" indent="0" algn="l" rtl="0">
              <a:spcBef>
                <a:spcPts val="1200"/>
              </a:spcBef>
              <a:spcAft>
                <a:spcPts val="0"/>
              </a:spcAft>
              <a:buNone/>
            </a:pPr>
            <a:r>
              <a:rPr lang="en" sz="1400" b="1" dirty="0" smtClean="0">
                <a:solidFill>
                  <a:srgbClr val="000000"/>
                </a:solidFill>
                <a:latin typeface="Arial"/>
                <a:ea typeface="Arial"/>
                <a:cs typeface="Arial"/>
                <a:sym typeface="Arial"/>
              </a:rPr>
              <a:t>		4.Bala Sree Kumary</a:t>
            </a:r>
            <a:endParaRPr sz="1400" b="1" dirty="0">
              <a:solidFill>
                <a:srgbClr val="FF9900"/>
              </a:solidFill>
              <a:latin typeface="Arial"/>
              <a:ea typeface="Arial"/>
              <a:cs typeface="Arial"/>
              <a:sym typeface="Arial"/>
            </a:endParaRPr>
          </a:p>
          <a:p>
            <a:pPr marL="0" lvl="0" indent="0" algn="l" rtl="0">
              <a:spcBef>
                <a:spcPts val="1200"/>
              </a:spcBef>
              <a:spcAft>
                <a:spcPts val="0"/>
              </a:spcAft>
              <a:buNone/>
            </a:pPr>
            <a:endParaRPr sz="1200" b="1" dirty="0">
              <a:solidFill>
                <a:srgbClr val="000000"/>
              </a:solidFill>
              <a:latin typeface="Arial"/>
              <a:ea typeface="Arial"/>
              <a:cs typeface="Arial"/>
              <a:sym typeface="Arial"/>
            </a:endParaRPr>
          </a:p>
          <a:p>
            <a:pPr marL="0" lvl="0" indent="0" algn="l" rtl="0">
              <a:spcBef>
                <a:spcPts val="120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Problem/difficulty Faced</a:t>
            </a: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smtClean="0"/>
              <a:t>Link Path Change so not found on display screen</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628383"/>
            <a:ext cx="8520600" cy="302934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 to the problem</a:t>
            </a:r>
            <a:endParaRPr/>
          </a:p>
        </p:txBody>
      </p:sp>
      <p:sp>
        <p:nvSpPr>
          <p:cNvPr id="105" name="Google Shape;10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smtClean="0"/>
              <a:t>I sent to this photo my team leader.</a:t>
            </a:r>
          </a:p>
          <a:p>
            <a:pPr marL="285750" indent="-285750">
              <a:spcAft>
                <a:spcPts val="1200"/>
              </a:spcAft>
            </a:pPr>
            <a:r>
              <a:rPr lang="en-IN" dirty="0" smtClean="0"/>
              <a:t>She is told path change.</a:t>
            </a:r>
          </a:p>
          <a:p>
            <a:pPr marL="285750" indent="-285750">
              <a:spcAft>
                <a:spcPts val="1200"/>
              </a:spcAft>
            </a:pPr>
            <a:r>
              <a:rPr lang="en-IN" dirty="0" smtClean="0"/>
              <a:t>So I correct the folder and database name.</a:t>
            </a:r>
          </a:p>
          <a:p>
            <a:pPr marL="285750" indent="-285750">
              <a:spcAft>
                <a:spcPts val="1200"/>
              </a:spcAft>
            </a:pPr>
            <a:r>
              <a:rPr lang="en-IN" dirty="0" smtClean="0"/>
              <a:t>Next I can visual the display.</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Form Design</a:t>
            </a:r>
            <a:endParaRPr lang="en-IN" dirty="0"/>
          </a:p>
        </p:txBody>
      </p:sp>
      <p:sp>
        <p:nvSpPr>
          <p:cNvPr id="3" name="Text Placeholder 2"/>
          <p:cNvSpPr>
            <a:spLocks noGrp="1"/>
          </p:cNvSpPr>
          <p:nvPr>
            <p:ph type="body" idx="1"/>
          </p:nvPr>
        </p:nvSpPr>
        <p:spPr/>
        <p:txBody>
          <a:bodyPr/>
          <a:lstStyle/>
          <a:p>
            <a:r>
              <a:rPr lang="en-IN" dirty="0" smtClean="0"/>
              <a:t>Design View to click insert button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653436"/>
            <a:ext cx="8520600" cy="3272850"/>
          </a:xfrm>
          <a:prstGeom prst="rect">
            <a:avLst/>
          </a:prstGeom>
        </p:spPr>
      </p:pic>
    </p:spTree>
    <p:extLst>
      <p:ext uri="{BB962C8B-B14F-4D97-AF65-F5344CB8AC3E}">
        <p14:creationId xmlns:p14="http://schemas.microsoft.com/office/powerpoint/2010/main" val="392868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Form Design</a:t>
            </a:r>
          </a:p>
        </p:txBody>
      </p:sp>
      <p:sp>
        <p:nvSpPr>
          <p:cNvPr id="3" name="Text Placeholder 2"/>
          <p:cNvSpPr>
            <a:spLocks noGrp="1"/>
          </p:cNvSpPr>
          <p:nvPr>
            <p:ph type="body" idx="1"/>
          </p:nvPr>
        </p:nvSpPr>
        <p:spPr/>
        <p:txBody>
          <a:bodyPr/>
          <a:lstStyle/>
          <a:p>
            <a:r>
              <a:rPr lang="en-IN" dirty="0" smtClean="0"/>
              <a:t>Type the data - save</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528175"/>
            <a:ext cx="8694514" cy="3615325"/>
          </a:xfrm>
          <a:prstGeom prst="rect">
            <a:avLst/>
          </a:prstGeom>
        </p:spPr>
      </p:pic>
    </p:spTree>
    <p:extLst>
      <p:ext uri="{BB962C8B-B14F-4D97-AF65-F5344CB8AC3E}">
        <p14:creationId xmlns:p14="http://schemas.microsoft.com/office/powerpoint/2010/main" val="1216603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Form Design</a:t>
            </a:r>
          </a:p>
        </p:txBody>
      </p:sp>
      <p:sp>
        <p:nvSpPr>
          <p:cNvPr id="3" name="Text Placeholder 2"/>
          <p:cNvSpPr>
            <a:spLocks noGrp="1"/>
          </p:cNvSpPr>
          <p:nvPr>
            <p:ph type="body" idx="1"/>
          </p:nvPr>
        </p:nvSpPr>
        <p:spPr/>
        <p:txBody>
          <a:bodyPr/>
          <a:lstStyle/>
          <a:p>
            <a:r>
              <a:rPr lang="en-IN" dirty="0" smtClean="0"/>
              <a:t>Click save to one message box</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615858"/>
            <a:ext cx="8520600" cy="3087768"/>
          </a:xfrm>
          <a:prstGeom prst="rect">
            <a:avLst/>
          </a:prstGeom>
        </p:spPr>
      </p:pic>
    </p:spTree>
    <p:extLst>
      <p:ext uri="{BB962C8B-B14F-4D97-AF65-F5344CB8AC3E}">
        <p14:creationId xmlns:p14="http://schemas.microsoft.com/office/powerpoint/2010/main" val="293921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Form Design</a:t>
            </a:r>
          </a:p>
        </p:txBody>
      </p:sp>
      <p:sp>
        <p:nvSpPr>
          <p:cNvPr id="3" name="Text Placeholder 2"/>
          <p:cNvSpPr>
            <a:spLocks noGrp="1"/>
          </p:cNvSpPr>
          <p:nvPr>
            <p:ph type="body" idx="1"/>
          </p:nvPr>
        </p:nvSpPr>
        <p:spPr/>
        <p:txBody>
          <a:bodyPr/>
          <a:lstStyle/>
          <a:p>
            <a:r>
              <a:rPr lang="en-IN" dirty="0" smtClean="0"/>
              <a:t>Click Edit Box – Display the form</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741118"/>
            <a:ext cx="8520600" cy="2962508"/>
          </a:xfrm>
          <a:prstGeom prst="rect">
            <a:avLst/>
          </a:prstGeom>
        </p:spPr>
      </p:pic>
    </p:spTree>
    <p:extLst>
      <p:ext uri="{BB962C8B-B14F-4D97-AF65-F5344CB8AC3E}">
        <p14:creationId xmlns:p14="http://schemas.microsoft.com/office/powerpoint/2010/main" val="538727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Form Design</a:t>
            </a:r>
          </a:p>
        </p:txBody>
      </p:sp>
      <p:sp>
        <p:nvSpPr>
          <p:cNvPr id="3" name="Text Placeholder 2"/>
          <p:cNvSpPr>
            <a:spLocks noGrp="1"/>
          </p:cNvSpPr>
          <p:nvPr>
            <p:ph type="body" idx="1"/>
          </p:nvPr>
        </p:nvSpPr>
        <p:spPr/>
        <p:txBody>
          <a:bodyPr/>
          <a:lstStyle/>
          <a:p>
            <a:r>
              <a:rPr lang="en-IN" dirty="0" smtClean="0"/>
              <a:t>Click save- data saved successfully messege box.</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553227"/>
            <a:ext cx="8520600" cy="3150398"/>
          </a:xfrm>
          <a:prstGeom prst="rect">
            <a:avLst/>
          </a:prstGeom>
        </p:spPr>
      </p:pic>
    </p:spTree>
    <p:extLst>
      <p:ext uri="{BB962C8B-B14F-4D97-AF65-F5344CB8AC3E}">
        <p14:creationId xmlns:p14="http://schemas.microsoft.com/office/powerpoint/2010/main" val="2347769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Form Design</a:t>
            </a:r>
          </a:p>
        </p:txBody>
      </p:sp>
      <p:sp>
        <p:nvSpPr>
          <p:cNvPr id="3" name="Text Placeholder 2"/>
          <p:cNvSpPr>
            <a:spLocks noGrp="1"/>
          </p:cNvSpPr>
          <p:nvPr>
            <p:ph type="body" idx="1"/>
          </p:nvPr>
        </p:nvSpPr>
        <p:spPr/>
        <p:txBody>
          <a:bodyPr/>
          <a:lstStyle/>
          <a:p>
            <a:r>
              <a:rPr lang="en-IN" dirty="0" smtClean="0"/>
              <a:t>Click Delete Button – so ask messege are you ant to delete this- click ok</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691014"/>
            <a:ext cx="8520600" cy="3180462"/>
          </a:xfrm>
          <a:prstGeom prst="rect">
            <a:avLst/>
          </a:prstGeom>
        </p:spPr>
      </p:pic>
    </p:spTree>
    <p:extLst>
      <p:ext uri="{BB962C8B-B14F-4D97-AF65-F5344CB8AC3E}">
        <p14:creationId xmlns:p14="http://schemas.microsoft.com/office/powerpoint/2010/main" val="1535873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Form Design</a:t>
            </a:r>
          </a:p>
        </p:txBody>
      </p:sp>
      <p:sp>
        <p:nvSpPr>
          <p:cNvPr id="3" name="Text Placeholder 2"/>
          <p:cNvSpPr>
            <a:spLocks noGrp="1"/>
          </p:cNvSpPr>
          <p:nvPr>
            <p:ph type="body" idx="1"/>
          </p:nvPr>
        </p:nvSpPr>
        <p:spPr/>
        <p:txBody>
          <a:bodyPr/>
          <a:lstStyle/>
          <a:p>
            <a:r>
              <a:rPr lang="en-IN" dirty="0" smtClean="0"/>
              <a:t>Select Down load pf click</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665962"/>
            <a:ext cx="8520599" cy="3266264"/>
          </a:xfrm>
          <a:prstGeom prst="rect">
            <a:avLst/>
          </a:prstGeom>
        </p:spPr>
      </p:pic>
    </p:spTree>
    <p:extLst>
      <p:ext uri="{BB962C8B-B14F-4D97-AF65-F5344CB8AC3E}">
        <p14:creationId xmlns:p14="http://schemas.microsoft.com/office/powerpoint/2010/main" val="15762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Form Design</a:t>
            </a:r>
          </a:p>
        </p:txBody>
      </p:sp>
      <p:sp>
        <p:nvSpPr>
          <p:cNvPr id="3" name="Text Placeholder 2"/>
          <p:cNvSpPr>
            <a:spLocks noGrp="1"/>
          </p:cNvSpPr>
          <p:nvPr>
            <p:ph type="body" idx="1"/>
          </p:nvPr>
        </p:nvSpPr>
        <p:spPr/>
        <p:txBody>
          <a:bodyPr/>
          <a:lstStyle/>
          <a:p>
            <a:r>
              <a:rPr lang="en-IN" dirty="0" smtClean="0"/>
              <a:t>Print the pdf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99" y="1554705"/>
            <a:ext cx="8520601" cy="3014170"/>
          </a:xfrm>
          <a:prstGeom prst="rect">
            <a:avLst/>
          </a:prstGeom>
        </p:spPr>
      </p:pic>
    </p:spTree>
    <p:extLst>
      <p:ext uri="{BB962C8B-B14F-4D97-AF65-F5344CB8AC3E}">
        <p14:creationId xmlns:p14="http://schemas.microsoft.com/office/powerpoint/2010/main" val="309769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Introduction</a:t>
            </a:r>
            <a:endParaRPr lang="en-IN" dirty="0"/>
          </a:p>
        </p:txBody>
      </p:sp>
      <p:sp>
        <p:nvSpPr>
          <p:cNvPr id="3" name="Text Placeholder 2"/>
          <p:cNvSpPr>
            <a:spLocks noGrp="1"/>
          </p:cNvSpPr>
          <p:nvPr>
            <p:ph type="body" idx="1"/>
          </p:nvPr>
        </p:nvSpPr>
        <p:spPr/>
        <p:txBody>
          <a:bodyPr>
            <a:normAutofit/>
          </a:bodyPr>
          <a:lstStyle/>
          <a:p>
            <a:pPr marL="114300" indent="0">
              <a:buNone/>
            </a:pPr>
            <a:r>
              <a:rPr lang="en-US" dirty="0"/>
              <a:t>This is going to be a Web application for managing the student bio data. It also helps the student of the college or any other institution to manage his or her biodata. By using the application the student can manage his general details, education details, profile, objective, professional experience, technical expertise and project details, Personal Details. Various Features of this project are</a:t>
            </a:r>
            <a:endParaRPr lang="en-IN" dirty="0"/>
          </a:p>
          <a:p>
            <a:pPr lvl="0"/>
            <a:r>
              <a:rPr lang="en-US" dirty="0"/>
              <a:t>The student can take the print out of the resume whenever required</a:t>
            </a:r>
            <a:endParaRPr lang="en-IN" dirty="0"/>
          </a:p>
          <a:p>
            <a:pPr lvl="0"/>
            <a:r>
              <a:rPr lang="en-US" dirty="0"/>
              <a:t>The Student can edit the biodata details whenever he obtained new qualification or any other updates done in the profile</a:t>
            </a:r>
            <a:endParaRPr lang="en-IN" dirty="0"/>
          </a:p>
          <a:p>
            <a:pPr lvl="0"/>
            <a:r>
              <a:rPr lang="en-US" dirty="0"/>
              <a:t>He can manage his biodata on the server and he did not need to keep it as a hardcopy</a:t>
            </a:r>
            <a:endParaRPr lang="en-IN" dirty="0"/>
          </a:p>
          <a:p>
            <a:pPr marL="114300" indent="0">
              <a:buNone/>
            </a:pPr>
            <a:endParaRPr lang="en-IN" dirty="0"/>
          </a:p>
        </p:txBody>
      </p:sp>
    </p:spTree>
    <p:extLst>
      <p:ext uri="{BB962C8B-B14F-4D97-AF65-F5344CB8AC3E}">
        <p14:creationId xmlns:p14="http://schemas.microsoft.com/office/powerpoint/2010/main" val="2464115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2702175" y="2285400"/>
            <a:ext cx="4113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TEAM MEMBER -</a:t>
            </a:r>
            <a:r>
              <a:rPr lang="en" dirty="0" smtClean="0"/>
              <a:t>2</a:t>
            </a:r>
            <a:br>
              <a:rPr lang="en" dirty="0" smtClean="0"/>
            </a:br>
            <a:r>
              <a:rPr lang="en" dirty="0"/>
              <a:t/>
            </a:r>
            <a:br>
              <a:rPr lang="en" dirty="0"/>
            </a:br>
            <a:r>
              <a:rPr lang="en" dirty="0" smtClean="0"/>
              <a:t>Karthiga and Kohila</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smtClean="0"/>
              <a:t>Database Design – User Details</a:t>
            </a:r>
            <a:endParaRPr dirty="0"/>
          </a:p>
        </p:txBody>
      </p:sp>
      <p:sp>
        <p:nvSpPr>
          <p:cNvPr id="122" name="Google Shape;122;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sp>
        <p:nvSpPr>
          <p:cNvPr id="2" name="Flowchart: Multidocument 1"/>
          <p:cNvSpPr/>
          <p:nvPr/>
        </p:nvSpPr>
        <p:spPr>
          <a:xfrm>
            <a:off x="4108538" y="2293656"/>
            <a:ext cx="1290180" cy="1016171"/>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User Details</a:t>
            </a:r>
            <a:endParaRPr lang="en-IN" dirty="0"/>
          </a:p>
        </p:txBody>
      </p:sp>
      <p:sp>
        <p:nvSpPr>
          <p:cNvPr id="3" name="Curved Down Ribbon 2"/>
          <p:cNvSpPr/>
          <p:nvPr/>
        </p:nvSpPr>
        <p:spPr>
          <a:xfrm>
            <a:off x="3444659" y="1179575"/>
            <a:ext cx="2427962" cy="913745"/>
          </a:xfrm>
          <a:prstGeom prst="ellipseRibb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SQL</a:t>
            </a:r>
          </a:p>
          <a:p>
            <a:pPr algn="ctr"/>
            <a:r>
              <a:rPr lang="en-IN" dirty="0" smtClean="0"/>
              <a:t>BIODATA</a:t>
            </a:r>
            <a:endParaRPr lang="en-IN" dirty="0"/>
          </a:p>
        </p:txBody>
      </p:sp>
      <p:sp>
        <p:nvSpPr>
          <p:cNvPr id="4" name="Flowchart: Decision 3"/>
          <p:cNvSpPr/>
          <p:nvPr/>
        </p:nvSpPr>
        <p:spPr>
          <a:xfrm>
            <a:off x="1866639" y="1727675"/>
            <a:ext cx="1327759" cy="115239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IN" dirty="0"/>
          </a:p>
        </p:txBody>
      </p:sp>
      <p:sp>
        <p:nvSpPr>
          <p:cNvPr id="7" name="Flowchart: Decision 6"/>
          <p:cNvSpPr/>
          <p:nvPr/>
        </p:nvSpPr>
        <p:spPr>
          <a:xfrm>
            <a:off x="2543828" y="3186495"/>
            <a:ext cx="1327759" cy="115239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User Name</a:t>
            </a:r>
            <a:endParaRPr lang="en-IN" dirty="0"/>
          </a:p>
        </p:txBody>
      </p:sp>
      <p:sp>
        <p:nvSpPr>
          <p:cNvPr id="8" name="Flowchart: Decision 7"/>
          <p:cNvSpPr/>
          <p:nvPr/>
        </p:nvSpPr>
        <p:spPr>
          <a:xfrm>
            <a:off x="4087399" y="3978629"/>
            <a:ext cx="1327759" cy="115239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Name</a:t>
            </a:r>
            <a:endParaRPr lang="en-IN" dirty="0"/>
          </a:p>
        </p:txBody>
      </p:sp>
      <p:sp>
        <p:nvSpPr>
          <p:cNvPr id="9" name="Flowchart: Decision 8"/>
          <p:cNvSpPr/>
          <p:nvPr/>
        </p:nvSpPr>
        <p:spPr>
          <a:xfrm>
            <a:off x="5872620" y="3182752"/>
            <a:ext cx="1327759" cy="115239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Email</a:t>
            </a:r>
            <a:endParaRPr lang="en-IN" dirty="0"/>
          </a:p>
        </p:txBody>
      </p:sp>
      <p:sp>
        <p:nvSpPr>
          <p:cNvPr id="10" name="Flowchart: Decision 9"/>
          <p:cNvSpPr/>
          <p:nvPr/>
        </p:nvSpPr>
        <p:spPr>
          <a:xfrm>
            <a:off x="6364268" y="1619600"/>
            <a:ext cx="1536412" cy="115239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Mobile</a:t>
            </a:r>
            <a:endParaRPr lang="en-IN" dirty="0"/>
          </a:p>
        </p:txBody>
      </p:sp>
      <p:cxnSp>
        <p:nvCxnSpPr>
          <p:cNvPr id="6" name="Straight Arrow Connector 5"/>
          <p:cNvCxnSpPr>
            <a:stCxn id="3" idx="2"/>
          </p:cNvCxnSpPr>
          <p:nvPr/>
        </p:nvCxnSpPr>
        <p:spPr>
          <a:xfrm>
            <a:off x="4658640" y="2093320"/>
            <a:ext cx="1044" cy="200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751279" y="3230929"/>
            <a:ext cx="0" cy="714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1"/>
          </p:cNvCxnSpPr>
          <p:nvPr/>
        </p:nvCxnSpPr>
        <p:spPr>
          <a:xfrm flipV="1">
            <a:off x="5398718" y="2195798"/>
            <a:ext cx="965550" cy="334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285461" y="3048002"/>
            <a:ext cx="895612" cy="396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629939" y="2914341"/>
            <a:ext cx="436583" cy="57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215406" y="2303873"/>
            <a:ext cx="1116644" cy="302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smtClean="0"/>
              <a:t>Form </a:t>
            </a:r>
            <a:r>
              <a:rPr lang="en" dirty="0"/>
              <a:t>Design – User Details</a:t>
            </a:r>
            <a:endParaRPr lang="en-IN" dirty="0"/>
          </a:p>
        </p:txBody>
      </p:sp>
      <p:sp>
        <p:nvSpPr>
          <p:cNvPr id="3" name="Text Placeholder 2"/>
          <p:cNvSpPr>
            <a:spLocks noGrp="1"/>
          </p:cNvSpPr>
          <p:nvPr>
            <p:ph type="body" idx="1"/>
          </p:nvPr>
        </p:nvSpPr>
        <p:spPr/>
        <p:txBody>
          <a:bodyPr/>
          <a:lstStyle/>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799995315"/>
              </p:ext>
            </p:extLst>
          </p:nvPr>
        </p:nvGraphicFramePr>
        <p:xfrm>
          <a:off x="676404" y="1327760"/>
          <a:ext cx="7515620" cy="1976119"/>
        </p:xfrm>
        <a:graphic>
          <a:graphicData uri="http://schemas.openxmlformats.org/drawingml/2006/table">
            <a:tbl>
              <a:tblPr firstRow="1" bandRow="1">
                <a:tableStyleId>{5C22544A-7EE6-4342-B048-85BDC9FD1C3A}</a:tableStyleId>
              </a:tblPr>
              <a:tblGrid>
                <a:gridCol w="1503124">
                  <a:extLst>
                    <a:ext uri="{9D8B030D-6E8A-4147-A177-3AD203B41FA5}">
                      <a16:colId xmlns:a16="http://schemas.microsoft.com/office/drawing/2014/main" val="3453857581"/>
                    </a:ext>
                  </a:extLst>
                </a:gridCol>
                <a:gridCol w="1503124">
                  <a:extLst>
                    <a:ext uri="{9D8B030D-6E8A-4147-A177-3AD203B41FA5}">
                      <a16:colId xmlns:a16="http://schemas.microsoft.com/office/drawing/2014/main" val="1310307192"/>
                    </a:ext>
                  </a:extLst>
                </a:gridCol>
                <a:gridCol w="1503124">
                  <a:extLst>
                    <a:ext uri="{9D8B030D-6E8A-4147-A177-3AD203B41FA5}">
                      <a16:colId xmlns:a16="http://schemas.microsoft.com/office/drawing/2014/main" val="2179757744"/>
                    </a:ext>
                  </a:extLst>
                </a:gridCol>
                <a:gridCol w="1640909">
                  <a:extLst>
                    <a:ext uri="{9D8B030D-6E8A-4147-A177-3AD203B41FA5}">
                      <a16:colId xmlns:a16="http://schemas.microsoft.com/office/drawing/2014/main" val="4163785984"/>
                    </a:ext>
                  </a:extLst>
                </a:gridCol>
                <a:gridCol w="1365339">
                  <a:extLst>
                    <a:ext uri="{9D8B030D-6E8A-4147-A177-3AD203B41FA5}">
                      <a16:colId xmlns:a16="http://schemas.microsoft.com/office/drawing/2014/main" val="3885512846"/>
                    </a:ext>
                  </a:extLst>
                </a:gridCol>
              </a:tblGrid>
              <a:tr h="548153">
                <a:tc gridSpan="5">
                  <a:txBody>
                    <a:bodyPr/>
                    <a:lstStyle/>
                    <a:p>
                      <a:pPr algn="ctr"/>
                      <a:r>
                        <a:rPr lang="en-IN" dirty="0" smtClean="0"/>
                        <a:t>SQL BIODATA</a:t>
                      </a:r>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763871218"/>
                  </a:ext>
                </a:extLst>
              </a:tr>
              <a:tr h="879813">
                <a:tc>
                  <a:txBody>
                    <a:bodyPr/>
                    <a:lstStyle/>
                    <a:p>
                      <a:pPr algn="ctr"/>
                      <a:r>
                        <a:rPr lang="en-IN" dirty="0" smtClean="0">
                          <a:solidFill>
                            <a:schemeClr val="tx2">
                              <a:lumMod val="25000"/>
                            </a:schemeClr>
                          </a:solidFill>
                        </a:rPr>
                        <a:t>ID</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NAME</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USER NAME</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EMAIL</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MOBILE</a:t>
                      </a:r>
                      <a:endParaRPr lang="en-IN" dirty="0">
                        <a:solidFill>
                          <a:schemeClr val="tx2">
                            <a:lumMod val="25000"/>
                          </a:schemeClr>
                        </a:solidFill>
                      </a:endParaRPr>
                    </a:p>
                  </a:txBody>
                  <a:tcPr/>
                </a:tc>
                <a:extLst>
                  <a:ext uri="{0D108BD9-81ED-4DB2-BD59-A6C34878D82A}">
                    <a16:rowId xmlns:a16="http://schemas.microsoft.com/office/drawing/2014/main" val="80062547"/>
                  </a:ext>
                </a:extLst>
              </a:tr>
              <a:tr h="548153">
                <a:tc>
                  <a:txBody>
                    <a:bodyPr/>
                    <a:lstStyle/>
                    <a:p>
                      <a:pPr algn="ctr"/>
                      <a:r>
                        <a:rPr lang="en-IN" dirty="0" smtClean="0">
                          <a:solidFill>
                            <a:schemeClr val="tx2">
                              <a:lumMod val="25000"/>
                            </a:schemeClr>
                          </a:solidFill>
                        </a:rPr>
                        <a:t>001</a:t>
                      </a:r>
                      <a:endParaRPr lang="en-IN" dirty="0">
                        <a:solidFill>
                          <a:schemeClr val="tx2">
                            <a:lumMod val="25000"/>
                          </a:schemeClr>
                        </a:solidFill>
                      </a:endParaRPr>
                    </a:p>
                  </a:txBody>
                  <a:tcPr/>
                </a:tc>
                <a:tc>
                  <a:txBody>
                    <a:bodyPr/>
                    <a:lstStyle/>
                    <a:p>
                      <a:pPr algn="ctr"/>
                      <a:r>
                        <a:rPr lang="en-IN" dirty="0" err="1" smtClean="0">
                          <a:solidFill>
                            <a:schemeClr val="tx2">
                              <a:lumMod val="25000"/>
                            </a:schemeClr>
                          </a:solidFill>
                        </a:rPr>
                        <a:t>Karthiga</a:t>
                      </a:r>
                      <a:endParaRPr lang="en-IN" dirty="0">
                        <a:solidFill>
                          <a:schemeClr val="tx2">
                            <a:lumMod val="25000"/>
                          </a:schemeClr>
                        </a:solidFill>
                      </a:endParaRPr>
                    </a:p>
                  </a:txBody>
                  <a:tcPr/>
                </a:tc>
                <a:tc>
                  <a:txBody>
                    <a:bodyPr/>
                    <a:lstStyle/>
                    <a:p>
                      <a:pPr algn="ctr"/>
                      <a:r>
                        <a:rPr lang="en-IN" dirty="0" err="1" smtClean="0">
                          <a:solidFill>
                            <a:schemeClr val="tx2">
                              <a:lumMod val="25000"/>
                            </a:schemeClr>
                          </a:solidFill>
                        </a:rPr>
                        <a:t>Karthiga</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karthi@gmail.com</a:t>
                      </a:r>
                      <a:endParaRPr lang="en-IN" dirty="0">
                        <a:solidFill>
                          <a:schemeClr val="tx2">
                            <a:lumMod val="25000"/>
                          </a:schemeClr>
                        </a:solidFill>
                      </a:endParaRPr>
                    </a:p>
                  </a:txBody>
                  <a:tcPr/>
                </a:tc>
                <a:tc>
                  <a:txBody>
                    <a:bodyPr/>
                    <a:lstStyle/>
                    <a:p>
                      <a:pPr algn="ctr"/>
                      <a:r>
                        <a:rPr lang="en-IN" dirty="0" smtClean="0">
                          <a:solidFill>
                            <a:schemeClr val="tx2">
                              <a:lumMod val="25000"/>
                            </a:schemeClr>
                          </a:solidFill>
                        </a:rPr>
                        <a:t>9678906542</a:t>
                      </a:r>
                      <a:endParaRPr lang="en-IN" dirty="0">
                        <a:solidFill>
                          <a:schemeClr val="tx2">
                            <a:lumMod val="25000"/>
                          </a:schemeClr>
                        </a:solidFill>
                      </a:endParaRPr>
                    </a:p>
                  </a:txBody>
                  <a:tcPr/>
                </a:tc>
                <a:extLst>
                  <a:ext uri="{0D108BD9-81ED-4DB2-BD59-A6C34878D82A}">
                    <a16:rowId xmlns:a16="http://schemas.microsoft.com/office/drawing/2014/main" val="1175282943"/>
                  </a:ext>
                </a:extLst>
              </a:tr>
            </a:tbl>
          </a:graphicData>
        </a:graphic>
      </p:graphicFrame>
    </p:spTree>
    <p:extLst>
      <p:ext uri="{BB962C8B-B14F-4D97-AF65-F5344CB8AC3E}">
        <p14:creationId xmlns:p14="http://schemas.microsoft.com/office/powerpoint/2010/main" val="3604885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Sample Source code</a:t>
            </a:r>
            <a:endParaRPr dirty="0"/>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152475"/>
            <a:ext cx="8520600" cy="382507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Sample Source code</a:t>
            </a:r>
            <a:endParaRPr lang="en-IN" dirty="0"/>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39" y="1017725"/>
            <a:ext cx="8520600" cy="4020656"/>
          </a:xfrm>
          <a:prstGeom prst="rect">
            <a:avLst/>
          </a:prstGeom>
        </p:spPr>
      </p:pic>
    </p:spTree>
    <p:extLst>
      <p:ext uri="{BB962C8B-B14F-4D97-AF65-F5344CB8AC3E}">
        <p14:creationId xmlns:p14="http://schemas.microsoft.com/office/powerpoint/2010/main" val="4124704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Sample Source code</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42" y="932930"/>
            <a:ext cx="8619358" cy="3915603"/>
          </a:xfrm>
          <a:prstGeom prst="rect">
            <a:avLst/>
          </a:prstGeom>
        </p:spPr>
      </p:pic>
    </p:spTree>
    <p:extLst>
      <p:ext uri="{BB962C8B-B14F-4D97-AF65-F5344CB8AC3E}">
        <p14:creationId xmlns:p14="http://schemas.microsoft.com/office/powerpoint/2010/main" val="2552347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Sample Source code</a:t>
            </a:r>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962326"/>
            <a:ext cx="8520600" cy="3796697"/>
          </a:xfrm>
          <a:prstGeom prst="rect">
            <a:avLst/>
          </a:prstGeom>
        </p:spPr>
      </p:pic>
    </p:spTree>
    <p:extLst>
      <p:ext uri="{BB962C8B-B14F-4D97-AF65-F5344CB8AC3E}">
        <p14:creationId xmlns:p14="http://schemas.microsoft.com/office/powerpoint/2010/main" val="2532196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Sample Source code</a:t>
            </a:r>
            <a:endParaRPr lang="en-IN" dirty="0"/>
          </a:p>
        </p:txBody>
      </p:sp>
      <p:sp>
        <p:nvSpPr>
          <p:cNvPr id="3" name="Text Placeholder 2"/>
          <p:cNvSpPr>
            <a:spLocks noGrp="1"/>
          </p:cNvSpPr>
          <p:nvPr>
            <p:ph type="body" idx="1"/>
          </p:nvPr>
        </p:nvSpPr>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017725"/>
            <a:ext cx="8520600" cy="3929688"/>
          </a:xfrm>
          <a:prstGeom prst="rect">
            <a:avLst/>
          </a:prstGeom>
        </p:spPr>
      </p:pic>
    </p:spTree>
    <p:extLst>
      <p:ext uri="{BB962C8B-B14F-4D97-AF65-F5344CB8AC3E}">
        <p14:creationId xmlns:p14="http://schemas.microsoft.com/office/powerpoint/2010/main" val="1770458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Sample Source code</a:t>
            </a:r>
            <a:endParaRPr lang="en-IN" dirty="0"/>
          </a:p>
        </p:txBody>
      </p:sp>
      <p:sp>
        <p:nvSpPr>
          <p:cNvPr id="3" name="Text Placeholder 2"/>
          <p:cNvSpPr>
            <a:spLocks noGrp="1"/>
          </p:cNvSpPr>
          <p:nvPr>
            <p:ph type="body" idx="1"/>
          </p:nvPr>
        </p:nvSpPr>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152475"/>
            <a:ext cx="8520600" cy="3746585"/>
          </a:xfrm>
          <a:prstGeom prst="rect">
            <a:avLst/>
          </a:prstGeom>
        </p:spPr>
      </p:pic>
    </p:spTree>
    <p:extLst>
      <p:ext uri="{BB962C8B-B14F-4D97-AF65-F5344CB8AC3E}">
        <p14:creationId xmlns:p14="http://schemas.microsoft.com/office/powerpoint/2010/main" val="84826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Sample Source code</a:t>
            </a:r>
            <a:endParaRPr lang="en-IN" dirty="0"/>
          </a:p>
        </p:txBody>
      </p:sp>
      <p:sp>
        <p:nvSpPr>
          <p:cNvPr id="3" name="Text Placeholder 2"/>
          <p:cNvSpPr>
            <a:spLocks noGrp="1"/>
          </p:cNvSpPr>
          <p:nvPr>
            <p:ph type="body" idx="1"/>
          </p:nvPr>
        </p:nvSpPr>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051836"/>
            <a:ext cx="8520600" cy="3783212"/>
          </a:xfrm>
          <a:prstGeom prst="rect">
            <a:avLst/>
          </a:prstGeom>
        </p:spPr>
      </p:pic>
    </p:spTree>
    <p:extLst>
      <p:ext uri="{BB962C8B-B14F-4D97-AF65-F5344CB8AC3E}">
        <p14:creationId xmlns:p14="http://schemas.microsoft.com/office/powerpoint/2010/main" val="1229734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Database Design</a:t>
            </a:r>
            <a:endParaRPr dirty="0"/>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smtClean="0"/>
              <a:t>Design</a:t>
            </a:r>
            <a:endParaRPr dirty="0"/>
          </a:p>
        </p:txBody>
      </p:sp>
      <p:sp>
        <p:nvSpPr>
          <p:cNvPr id="3" name="Flowchart: Magnetic Disk 2"/>
          <p:cNvSpPr/>
          <p:nvPr/>
        </p:nvSpPr>
        <p:spPr>
          <a:xfrm>
            <a:off x="3382027" y="1966586"/>
            <a:ext cx="1189973" cy="10772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SQL</a:t>
            </a:r>
          </a:p>
          <a:p>
            <a:pPr algn="ctr"/>
            <a:r>
              <a:rPr lang="en-IN" dirty="0" smtClean="0"/>
              <a:t>BIODATA</a:t>
            </a:r>
            <a:endParaRPr lang="en-IN" dirty="0"/>
          </a:p>
        </p:txBody>
      </p:sp>
      <p:sp>
        <p:nvSpPr>
          <p:cNvPr id="16" name="Flowchart: Data 15"/>
          <p:cNvSpPr/>
          <p:nvPr/>
        </p:nvSpPr>
        <p:spPr>
          <a:xfrm>
            <a:off x="4712474" y="3611384"/>
            <a:ext cx="1653435" cy="62630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Technology details</a:t>
            </a:r>
            <a:endParaRPr lang="en-IN" dirty="0"/>
          </a:p>
        </p:txBody>
      </p:sp>
      <p:sp>
        <p:nvSpPr>
          <p:cNvPr id="17" name="Flowchart: Data 16"/>
          <p:cNvSpPr/>
          <p:nvPr/>
        </p:nvSpPr>
        <p:spPr>
          <a:xfrm>
            <a:off x="2392736" y="3857935"/>
            <a:ext cx="1931540" cy="62630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Experience Details</a:t>
            </a:r>
            <a:endParaRPr lang="en-IN" dirty="0"/>
          </a:p>
        </p:txBody>
      </p:sp>
      <p:sp>
        <p:nvSpPr>
          <p:cNvPr id="18" name="Flowchart: Data 17"/>
          <p:cNvSpPr/>
          <p:nvPr/>
        </p:nvSpPr>
        <p:spPr>
          <a:xfrm>
            <a:off x="915691" y="2893021"/>
            <a:ext cx="1885802" cy="62630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Educational Details</a:t>
            </a:r>
            <a:endParaRPr lang="en-IN" dirty="0"/>
          </a:p>
        </p:txBody>
      </p:sp>
      <p:sp>
        <p:nvSpPr>
          <p:cNvPr id="19" name="Flowchart: Data 18"/>
          <p:cNvSpPr/>
          <p:nvPr/>
        </p:nvSpPr>
        <p:spPr>
          <a:xfrm>
            <a:off x="1244816" y="1229351"/>
            <a:ext cx="1653435" cy="62630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Basic Details</a:t>
            </a:r>
            <a:endParaRPr lang="en-IN" dirty="0"/>
          </a:p>
        </p:txBody>
      </p:sp>
      <p:sp>
        <p:nvSpPr>
          <p:cNvPr id="20" name="Flowchart: Data 19"/>
          <p:cNvSpPr/>
          <p:nvPr/>
        </p:nvSpPr>
        <p:spPr>
          <a:xfrm>
            <a:off x="5341114" y="1146487"/>
            <a:ext cx="1577567" cy="69042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User Details</a:t>
            </a:r>
            <a:endParaRPr lang="en-IN" dirty="0"/>
          </a:p>
        </p:txBody>
      </p:sp>
      <p:sp>
        <p:nvSpPr>
          <p:cNvPr id="21" name="Flowchart: Data 20"/>
          <p:cNvSpPr/>
          <p:nvPr/>
        </p:nvSpPr>
        <p:spPr>
          <a:xfrm>
            <a:off x="5644246" y="2569090"/>
            <a:ext cx="1653435" cy="626301"/>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Personal Details</a:t>
            </a:r>
            <a:endParaRPr lang="en-IN" dirty="0"/>
          </a:p>
        </p:txBody>
      </p:sp>
      <p:cxnSp>
        <p:nvCxnSpPr>
          <p:cNvPr id="23" name="Straight Arrow Connector 22"/>
          <p:cNvCxnSpPr>
            <a:endCxn id="21" idx="2"/>
          </p:cNvCxnSpPr>
          <p:nvPr/>
        </p:nvCxnSpPr>
        <p:spPr>
          <a:xfrm>
            <a:off x="4572000" y="2656854"/>
            <a:ext cx="1237590" cy="225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27319" y="2988044"/>
            <a:ext cx="575046" cy="623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782860" y="2974263"/>
            <a:ext cx="153217" cy="883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8" idx="5"/>
          </p:cNvCxnSpPr>
          <p:nvPr/>
        </p:nvCxnSpPr>
        <p:spPr>
          <a:xfrm flipH="1">
            <a:off x="2612913" y="2860675"/>
            <a:ext cx="769114" cy="34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4572000" y="1807025"/>
            <a:ext cx="769114" cy="36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2612913" y="1709598"/>
            <a:ext cx="769114" cy="44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Sample Source code</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152474"/>
            <a:ext cx="8520600" cy="3720151"/>
          </a:xfrm>
          <a:prstGeom prst="rect">
            <a:avLst/>
          </a:prstGeom>
        </p:spPr>
      </p:pic>
    </p:spTree>
    <p:extLst>
      <p:ext uri="{BB962C8B-B14F-4D97-AF65-F5344CB8AC3E}">
        <p14:creationId xmlns:p14="http://schemas.microsoft.com/office/powerpoint/2010/main" val="1213486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Sample Source code</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152475"/>
            <a:ext cx="8520600" cy="3707624"/>
          </a:xfrm>
          <a:prstGeom prst="rect">
            <a:avLst/>
          </a:prstGeom>
        </p:spPr>
      </p:pic>
    </p:spTree>
    <p:extLst>
      <p:ext uri="{BB962C8B-B14F-4D97-AF65-F5344CB8AC3E}">
        <p14:creationId xmlns:p14="http://schemas.microsoft.com/office/powerpoint/2010/main" val="32371756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Problem/difficulty Faced</a:t>
            </a:r>
            <a:endParaRPr/>
          </a:p>
        </p:txBody>
      </p:sp>
      <p:sp>
        <p:nvSpPr>
          <p:cNvPr id="128" name="Google Shape;12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smtClean="0"/>
              <a:t>Primary key not assign.</a:t>
            </a:r>
          </a:p>
          <a:p>
            <a:pPr marL="0" lvl="0" indent="0" algn="l" rtl="0">
              <a:spcBef>
                <a:spcPts val="0"/>
              </a:spcBef>
              <a:spcAft>
                <a:spcPts val="1200"/>
              </a:spcAft>
              <a:buNone/>
            </a:pPr>
            <a:r>
              <a:rPr lang="en-IN" dirty="0" smtClean="0"/>
              <a:t>Not visuable and correct </a:t>
            </a:r>
            <a:r>
              <a:rPr lang="en-IN" dirty="0" smtClean="0"/>
              <a:t> data saved.</a:t>
            </a:r>
          </a:p>
          <a:p>
            <a:pPr marL="0" lvl="0" indent="0" algn="l" rtl="0">
              <a:spcBef>
                <a:spcPts val="0"/>
              </a:spcBef>
              <a:spcAft>
                <a:spcPts val="1200"/>
              </a:spcAft>
              <a:buNone/>
            </a:pPr>
            <a:endParaRPr lang="en-IN" dirty="0" smtClean="0"/>
          </a:p>
          <a:p>
            <a:pPr marL="0" lvl="0" indent="0" algn="l" rtl="0">
              <a:spcBef>
                <a:spcPts val="0"/>
              </a:spcBef>
              <a:spcAft>
                <a:spcPts val="1200"/>
              </a:spcAft>
              <a:buNone/>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 to the problem</a:t>
            </a:r>
            <a:endParaRPr/>
          </a:p>
        </p:txBody>
      </p:sp>
      <p:sp>
        <p:nvSpPr>
          <p:cNvPr id="134" name="Google Shape;13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IN" dirty="0" smtClean="0"/>
              <a:t>The data base … check the primary Key … index box also ticked </a:t>
            </a:r>
          </a:p>
          <a:p>
            <a:pPr marL="285750" indent="-285750">
              <a:spcAft>
                <a:spcPts val="1200"/>
              </a:spcAft>
            </a:pPr>
            <a:r>
              <a:rPr lang="en-IN" dirty="0" smtClean="0"/>
              <a:t>Check the codings – change the some other coding copy paste and editing mistake – correct the my team support.</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Form Design</a:t>
            </a:r>
            <a:endParaRPr dirty="0"/>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IN" dirty="0" smtClean="0"/>
              <a:t>1. Click On the insert Button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66" y="1602463"/>
            <a:ext cx="7110852" cy="327736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 Design</a:t>
            </a:r>
            <a:endParaRPr lang="en-IN" dirty="0"/>
          </a:p>
        </p:txBody>
      </p:sp>
      <p:sp>
        <p:nvSpPr>
          <p:cNvPr id="3" name="Text Placeholder 2"/>
          <p:cNvSpPr>
            <a:spLocks noGrp="1"/>
          </p:cNvSpPr>
          <p:nvPr>
            <p:ph type="body" idx="1"/>
          </p:nvPr>
        </p:nvSpPr>
        <p:spPr/>
        <p:txBody>
          <a:bodyPr/>
          <a:lstStyle/>
          <a:p>
            <a:pPr marL="114300" indent="0">
              <a:buNone/>
            </a:pPr>
            <a:r>
              <a:rPr lang="en-IN" dirty="0" smtClean="0"/>
              <a:t>2. Open the Form And Type the Details to Save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665837"/>
            <a:ext cx="8520600" cy="2941015"/>
          </a:xfrm>
          <a:prstGeom prst="rect">
            <a:avLst/>
          </a:prstGeom>
        </p:spPr>
      </p:pic>
    </p:spTree>
    <p:extLst>
      <p:ext uri="{BB962C8B-B14F-4D97-AF65-F5344CB8AC3E}">
        <p14:creationId xmlns:p14="http://schemas.microsoft.com/office/powerpoint/2010/main" val="2439038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 Design</a:t>
            </a:r>
            <a:endParaRPr lang="en-IN" dirty="0"/>
          </a:p>
        </p:txBody>
      </p:sp>
      <p:sp>
        <p:nvSpPr>
          <p:cNvPr id="3" name="Text Placeholder 2"/>
          <p:cNvSpPr>
            <a:spLocks noGrp="1"/>
          </p:cNvSpPr>
          <p:nvPr>
            <p:ph type="body" idx="1"/>
          </p:nvPr>
        </p:nvSpPr>
        <p:spPr/>
        <p:txBody>
          <a:bodyPr/>
          <a:lstStyle/>
          <a:p>
            <a:pPr marL="114300" indent="0">
              <a:buNone/>
            </a:pPr>
            <a:r>
              <a:rPr lang="en-IN" dirty="0" smtClean="0"/>
              <a:t>3. Save the Details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765426"/>
            <a:ext cx="8520600" cy="2803450"/>
          </a:xfrm>
          <a:prstGeom prst="rect">
            <a:avLst/>
          </a:prstGeom>
        </p:spPr>
      </p:pic>
    </p:spTree>
    <p:extLst>
      <p:ext uri="{BB962C8B-B14F-4D97-AF65-F5344CB8AC3E}">
        <p14:creationId xmlns:p14="http://schemas.microsoft.com/office/powerpoint/2010/main" val="1403799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 Design</a:t>
            </a:r>
            <a:endParaRPr lang="en-IN" dirty="0"/>
          </a:p>
        </p:txBody>
      </p:sp>
      <p:sp>
        <p:nvSpPr>
          <p:cNvPr id="3" name="Text Placeholder 2"/>
          <p:cNvSpPr>
            <a:spLocks noGrp="1"/>
          </p:cNvSpPr>
          <p:nvPr>
            <p:ph type="body" idx="1"/>
          </p:nvPr>
        </p:nvSpPr>
        <p:spPr/>
        <p:txBody>
          <a:bodyPr/>
          <a:lstStyle/>
          <a:p>
            <a:pPr marL="114300" indent="0">
              <a:buNone/>
            </a:pPr>
            <a:r>
              <a:rPr lang="en-IN" dirty="0" smtClean="0"/>
              <a:t>4. Click delete button – deleted on the data</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620569"/>
            <a:ext cx="8520600" cy="2948305"/>
          </a:xfrm>
          <a:prstGeom prst="rect">
            <a:avLst/>
          </a:prstGeom>
        </p:spPr>
      </p:pic>
    </p:spTree>
    <p:extLst>
      <p:ext uri="{BB962C8B-B14F-4D97-AF65-F5344CB8AC3E}">
        <p14:creationId xmlns:p14="http://schemas.microsoft.com/office/powerpoint/2010/main" val="305290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 Design</a:t>
            </a:r>
            <a:endParaRPr lang="en-IN" dirty="0"/>
          </a:p>
        </p:txBody>
      </p:sp>
      <p:sp>
        <p:nvSpPr>
          <p:cNvPr id="3" name="Text Placeholder 2"/>
          <p:cNvSpPr>
            <a:spLocks noGrp="1"/>
          </p:cNvSpPr>
          <p:nvPr>
            <p:ph type="body" idx="1"/>
          </p:nvPr>
        </p:nvSpPr>
        <p:spPr/>
        <p:txBody>
          <a:bodyPr/>
          <a:lstStyle/>
          <a:p>
            <a:pPr marL="114300" indent="0">
              <a:buNone/>
            </a:pPr>
            <a:r>
              <a:rPr lang="en-IN" dirty="0" smtClean="0"/>
              <a:t>5. Click - Download pdf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45" y="1618780"/>
            <a:ext cx="7967049" cy="3192421"/>
          </a:xfrm>
          <a:prstGeom prst="rect">
            <a:avLst/>
          </a:prstGeom>
        </p:spPr>
      </p:pic>
    </p:spTree>
    <p:extLst>
      <p:ext uri="{BB962C8B-B14F-4D97-AF65-F5344CB8AC3E}">
        <p14:creationId xmlns:p14="http://schemas.microsoft.com/office/powerpoint/2010/main" val="3465590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 Design</a:t>
            </a:r>
            <a:endParaRPr lang="en-IN" dirty="0"/>
          </a:p>
        </p:txBody>
      </p:sp>
      <p:sp>
        <p:nvSpPr>
          <p:cNvPr id="3" name="Text Placeholder 2"/>
          <p:cNvSpPr>
            <a:spLocks noGrp="1"/>
          </p:cNvSpPr>
          <p:nvPr>
            <p:ph type="body" idx="1"/>
          </p:nvPr>
        </p:nvSpPr>
        <p:spPr/>
        <p:txBody>
          <a:bodyPr/>
          <a:lstStyle/>
          <a:p>
            <a:pPr marL="114300" indent="0">
              <a:buNone/>
            </a:pPr>
            <a:r>
              <a:rPr lang="en-IN" dirty="0" smtClean="0"/>
              <a:t>6. Print on the document</a:t>
            </a:r>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520" y="1538345"/>
            <a:ext cx="7691446" cy="3291840"/>
          </a:xfrm>
          <a:prstGeom prst="rect">
            <a:avLst/>
          </a:prstGeom>
        </p:spPr>
      </p:pic>
    </p:spTree>
    <p:extLst>
      <p:ext uri="{BB962C8B-B14F-4D97-AF65-F5344CB8AC3E}">
        <p14:creationId xmlns:p14="http://schemas.microsoft.com/office/powerpoint/2010/main" val="185924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SQL</a:t>
            </a:r>
            <a:endParaRPr lang="en-IN" dirty="0"/>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152475"/>
            <a:ext cx="8520600" cy="3519734"/>
          </a:xfrm>
          <a:prstGeom prst="rect">
            <a:avLst/>
          </a:prstGeom>
        </p:spPr>
      </p:pic>
    </p:spTree>
    <p:extLst>
      <p:ext uri="{BB962C8B-B14F-4D97-AF65-F5344CB8AC3E}">
        <p14:creationId xmlns:p14="http://schemas.microsoft.com/office/powerpoint/2010/main" val="3911169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 Design</a:t>
            </a:r>
            <a:endParaRPr lang="en-IN" dirty="0"/>
          </a:p>
        </p:txBody>
      </p:sp>
      <p:sp>
        <p:nvSpPr>
          <p:cNvPr id="3" name="Text Placeholder 2"/>
          <p:cNvSpPr>
            <a:spLocks noGrp="1"/>
          </p:cNvSpPr>
          <p:nvPr>
            <p:ph type="body" idx="1"/>
          </p:nvPr>
        </p:nvSpPr>
        <p:spPr/>
        <p:txBody>
          <a:bodyPr/>
          <a:lstStyle/>
          <a:p>
            <a:pPr marL="114300" indent="0">
              <a:buNone/>
            </a:pPr>
            <a:r>
              <a:rPr lang="en-IN" dirty="0" smtClean="0"/>
              <a:t>7. Click Edit button</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602889"/>
            <a:ext cx="8520600" cy="3195022"/>
          </a:xfrm>
          <a:prstGeom prst="rect">
            <a:avLst/>
          </a:prstGeom>
        </p:spPr>
      </p:pic>
    </p:spTree>
    <p:extLst>
      <p:ext uri="{BB962C8B-B14F-4D97-AF65-F5344CB8AC3E}">
        <p14:creationId xmlns:p14="http://schemas.microsoft.com/office/powerpoint/2010/main" val="709040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 Design</a:t>
            </a:r>
            <a:endParaRPr lang="en-IN" dirty="0"/>
          </a:p>
        </p:txBody>
      </p:sp>
      <p:sp>
        <p:nvSpPr>
          <p:cNvPr id="3" name="Text Placeholder 2"/>
          <p:cNvSpPr>
            <a:spLocks noGrp="1"/>
          </p:cNvSpPr>
          <p:nvPr>
            <p:ph type="body" idx="1"/>
          </p:nvPr>
        </p:nvSpPr>
        <p:spPr/>
        <p:txBody>
          <a:bodyPr/>
          <a:lstStyle/>
          <a:p>
            <a:pPr marL="114300" indent="0">
              <a:buNone/>
            </a:pPr>
            <a:r>
              <a:rPr lang="en-IN" dirty="0" smtClean="0"/>
              <a:t>8. Edit the form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24" y="1527586"/>
            <a:ext cx="8025205" cy="3176040"/>
          </a:xfrm>
          <a:prstGeom prst="rect">
            <a:avLst/>
          </a:prstGeom>
        </p:spPr>
      </p:pic>
    </p:spTree>
    <p:extLst>
      <p:ext uri="{BB962C8B-B14F-4D97-AF65-F5344CB8AC3E}">
        <p14:creationId xmlns:p14="http://schemas.microsoft.com/office/powerpoint/2010/main" val="2456476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 Design</a:t>
            </a:r>
            <a:endParaRPr lang="en-IN" dirty="0"/>
          </a:p>
        </p:txBody>
      </p:sp>
      <p:sp>
        <p:nvSpPr>
          <p:cNvPr id="3" name="Text Placeholder 2"/>
          <p:cNvSpPr>
            <a:spLocks noGrp="1"/>
          </p:cNvSpPr>
          <p:nvPr>
            <p:ph type="body" idx="1"/>
          </p:nvPr>
        </p:nvSpPr>
        <p:spPr/>
        <p:txBody>
          <a:bodyPr/>
          <a:lstStyle/>
          <a:p>
            <a:pPr marL="114300" indent="0">
              <a:buNone/>
            </a:pPr>
            <a:r>
              <a:rPr lang="en-IN" dirty="0"/>
              <a:t>9</a:t>
            </a:r>
            <a:r>
              <a:rPr lang="en-IN" dirty="0" smtClean="0"/>
              <a:t>. Saved Data pop message- Click- ok</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67" y="1613647"/>
            <a:ext cx="8046720" cy="3186798"/>
          </a:xfrm>
          <a:prstGeom prst="rect">
            <a:avLst/>
          </a:prstGeom>
        </p:spPr>
      </p:pic>
    </p:spTree>
    <p:extLst>
      <p:ext uri="{BB962C8B-B14F-4D97-AF65-F5344CB8AC3E}">
        <p14:creationId xmlns:p14="http://schemas.microsoft.com/office/powerpoint/2010/main" val="4066746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Form Design</a:t>
            </a:r>
            <a:endParaRPr lang="en-IN" dirty="0"/>
          </a:p>
        </p:txBody>
      </p:sp>
      <p:sp>
        <p:nvSpPr>
          <p:cNvPr id="3" name="Text Placeholder 2"/>
          <p:cNvSpPr>
            <a:spLocks noGrp="1"/>
          </p:cNvSpPr>
          <p:nvPr>
            <p:ph type="body" idx="1"/>
          </p:nvPr>
        </p:nvSpPr>
        <p:spPr/>
        <p:txBody>
          <a:bodyPr/>
          <a:lstStyle/>
          <a:p>
            <a:pPr marL="114300" indent="0">
              <a:buNone/>
            </a:pPr>
            <a:r>
              <a:rPr lang="en-IN" dirty="0" smtClean="0"/>
              <a:t>10. Edited details saved on the form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25" y="1778952"/>
            <a:ext cx="8305175" cy="2924673"/>
          </a:xfrm>
          <a:prstGeom prst="rect">
            <a:avLst/>
          </a:prstGeom>
        </p:spPr>
      </p:pic>
    </p:spTree>
    <p:extLst>
      <p:ext uri="{BB962C8B-B14F-4D97-AF65-F5344CB8AC3E}">
        <p14:creationId xmlns:p14="http://schemas.microsoft.com/office/powerpoint/2010/main" val="37965784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a:off x="3399500" y="2364325"/>
            <a:ext cx="2376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Database Design</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90" y="1152474"/>
            <a:ext cx="8596910" cy="3428579"/>
          </a:xfrm>
          <a:prstGeom prst="rect">
            <a:avLst/>
          </a:prstGeom>
        </p:spPr>
      </p:pic>
    </p:spTree>
    <p:extLst>
      <p:ext uri="{BB962C8B-B14F-4D97-AF65-F5344CB8AC3E}">
        <p14:creationId xmlns:p14="http://schemas.microsoft.com/office/powerpoint/2010/main" val="3863549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Form Design</a:t>
            </a:r>
            <a:endParaRPr lang="en-IN" dirty="0"/>
          </a:p>
        </p:txBody>
      </p:sp>
      <p:sp>
        <p:nvSpPr>
          <p:cNvPr id="3" name="Text Placeholder 2"/>
          <p:cNvSpPr>
            <a:spLocks noGrp="1"/>
          </p:cNvSpPr>
          <p:nvPr>
            <p:ph type="body" idx="1"/>
          </p:nvPr>
        </p:nvSpPr>
        <p:spPr/>
        <p:txBody>
          <a:bodyPr/>
          <a:lstStyle/>
          <a:p>
            <a:r>
              <a:rPr lang="en-IN" dirty="0" smtClean="0"/>
              <a:t>FORM</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342696904"/>
              </p:ext>
            </p:extLst>
          </p:nvPr>
        </p:nvGraphicFramePr>
        <p:xfrm>
          <a:off x="311700" y="1531311"/>
          <a:ext cx="8080739" cy="3037564"/>
        </p:xfrm>
        <a:graphic>
          <a:graphicData uri="http://schemas.openxmlformats.org/drawingml/2006/table">
            <a:tbl>
              <a:tblPr firstRow="1" bandRow="1">
                <a:tableStyleId>{5C22544A-7EE6-4342-B048-85BDC9FD1C3A}</a:tableStyleId>
              </a:tblPr>
              <a:tblGrid>
                <a:gridCol w="1504576">
                  <a:extLst>
                    <a:ext uri="{9D8B030D-6E8A-4147-A177-3AD203B41FA5}">
                      <a16:colId xmlns:a16="http://schemas.microsoft.com/office/drawing/2014/main" val="5276084"/>
                    </a:ext>
                  </a:extLst>
                </a:gridCol>
                <a:gridCol w="1177447">
                  <a:extLst>
                    <a:ext uri="{9D8B030D-6E8A-4147-A177-3AD203B41FA5}">
                      <a16:colId xmlns:a16="http://schemas.microsoft.com/office/drawing/2014/main" val="2504003561"/>
                    </a:ext>
                  </a:extLst>
                </a:gridCol>
                <a:gridCol w="1240076">
                  <a:extLst>
                    <a:ext uri="{9D8B030D-6E8A-4147-A177-3AD203B41FA5}">
                      <a16:colId xmlns:a16="http://schemas.microsoft.com/office/drawing/2014/main" val="1509999640"/>
                    </a:ext>
                  </a:extLst>
                </a:gridCol>
                <a:gridCol w="1465060">
                  <a:extLst>
                    <a:ext uri="{9D8B030D-6E8A-4147-A177-3AD203B41FA5}">
                      <a16:colId xmlns:a16="http://schemas.microsoft.com/office/drawing/2014/main" val="3434973257"/>
                    </a:ext>
                  </a:extLst>
                </a:gridCol>
                <a:gridCol w="1265614">
                  <a:extLst>
                    <a:ext uri="{9D8B030D-6E8A-4147-A177-3AD203B41FA5}">
                      <a16:colId xmlns:a16="http://schemas.microsoft.com/office/drawing/2014/main" val="811683318"/>
                    </a:ext>
                  </a:extLst>
                </a:gridCol>
                <a:gridCol w="1427966">
                  <a:extLst>
                    <a:ext uri="{9D8B030D-6E8A-4147-A177-3AD203B41FA5}">
                      <a16:colId xmlns:a16="http://schemas.microsoft.com/office/drawing/2014/main" val="4042013377"/>
                    </a:ext>
                  </a:extLst>
                </a:gridCol>
              </a:tblGrid>
              <a:tr h="832982">
                <a:tc gridSpan="6">
                  <a:txBody>
                    <a:bodyPr/>
                    <a:lstStyle/>
                    <a:p>
                      <a:pPr algn="ctr"/>
                      <a:r>
                        <a:rPr lang="en-IN" sz="2800" dirty="0" smtClean="0">
                          <a:latin typeface="Algerian" panose="04020705040A02060702" pitchFamily="82" charset="0"/>
                        </a:rPr>
                        <a:t>SQL</a:t>
                      </a:r>
                    </a:p>
                    <a:p>
                      <a:pPr algn="ctr"/>
                      <a:endParaRPr lang="en-IN" sz="2800" dirty="0" smtClean="0">
                        <a:latin typeface="Algerian" panose="04020705040A02060702" pitchFamily="82" charset="0"/>
                      </a:endParaRPr>
                    </a:p>
                    <a:p>
                      <a:pPr algn="ctr"/>
                      <a:r>
                        <a:rPr lang="en-IN" sz="2800" dirty="0" smtClean="0">
                          <a:latin typeface="Algerian" panose="04020705040A02060702" pitchFamily="82" charset="0"/>
                        </a:rPr>
                        <a:t>BIODATA</a:t>
                      </a:r>
                      <a:endParaRPr lang="en-IN" sz="2800" dirty="0">
                        <a:latin typeface="Algerian" panose="04020705040A02060702" pitchFamily="82"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837178181"/>
                  </a:ext>
                </a:extLst>
              </a:tr>
              <a:tr h="832982">
                <a:tc gridSpan="3">
                  <a:txBody>
                    <a:bodyPr/>
                    <a:lstStyle/>
                    <a:p>
                      <a:pPr algn="ctr"/>
                      <a:r>
                        <a:rPr lang="en-IN" dirty="0" smtClean="0">
                          <a:solidFill>
                            <a:schemeClr val="bg2"/>
                          </a:solidFill>
                          <a:latin typeface="Algerian" panose="04020705040A02060702" pitchFamily="82" charset="0"/>
                        </a:rPr>
                        <a:t>LOGIN SCREENS</a:t>
                      </a:r>
                      <a:endParaRPr lang="en-IN" dirty="0">
                        <a:solidFill>
                          <a:schemeClr val="bg2"/>
                        </a:solidFill>
                        <a:latin typeface="Algerian" panose="04020705040A02060702" pitchFamily="82" charset="0"/>
                      </a:endParaRPr>
                    </a:p>
                  </a:txBody>
                  <a:tcPr/>
                </a:tc>
                <a:tc hMerge="1">
                  <a:txBody>
                    <a:bodyPr/>
                    <a:lstStyle/>
                    <a:p>
                      <a:endParaRPr lang="en-IN" dirty="0"/>
                    </a:p>
                  </a:txBody>
                  <a:tcPr/>
                </a:tc>
                <a:tc hMerge="1">
                  <a:txBody>
                    <a:bodyPr/>
                    <a:lstStyle/>
                    <a:p>
                      <a:endParaRPr lang="en-IN" dirty="0"/>
                    </a:p>
                  </a:txBody>
                  <a:tcPr/>
                </a:tc>
                <a:tc gridSpan="3">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solidFill>
                            <a:schemeClr val="bg2"/>
                          </a:solidFill>
                          <a:latin typeface="Algerian" panose="04020705040A02060702" pitchFamily="82" charset="0"/>
                        </a:rPr>
                        <a:t>OTHER PAGES</a:t>
                      </a:r>
                      <a:endParaRPr lang="en-IN" dirty="0">
                        <a:solidFill>
                          <a:schemeClr val="bg2"/>
                        </a:solidFill>
                        <a:latin typeface="Algerian" panose="04020705040A02060702" pitchFamily="82" charset="0"/>
                      </a:endParaRP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651438884"/>
                  </a:ext>
                </a:extLst>
              </a:tr>
              <a:tr h="832982">
                <a:tc>
                  <a:txBody>
                    <a:bodyPr/>
                    <a:lstStyle/>
                    <a:p>
                      <a:pPr algn="ctr"/>
                      <a:r>
                        <a:rPr lang="en-IN" dirty="0" smtClean="0">
                          <a:latin typeface="Algerian" panose="04020705040A02060702" pitchFamily="82" charset="0"/>
                        </a:rPr>
                        <a:t>USER DETAILS</a:t>
                      </a:r>
                      <a:endParaRPr lang="en-IN" dirty="0">
                        <a:latin typeface="Algerian" panose="04020705040A02060702" pitchFamily="82" charset="0"/>
                      </a:endParaRPr>
                    </a:p>
                  </a:txBody>
                  <a:tcPr/>
                </a:tc>
                <a:tc>
                  <a:txBody>
                    <a:bodyPr/>
                    <a:lstStyle/>
                    <a:p>
                      <a:pPr algn="ctr"/>
                      <a:r>
                        <a:rPr lang="en-IN" dirty="0" smtClean="0">
                          <a:latin typeface="Algerian" panose="04020705040A02060702" pitchFamily="82" charset="0"/>
                        </a:rPr>
                        <a:t>BASIC DETAILS</a:t>
                      </a:r>
                      <a:endParaRPr lang="en-IN" dirty="0">
                        <a:latin typeface="Algerian" panose="04020705040A02060702" pitchFamily="8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latin typeface="Algerian" panose="04020705040A02060702" pitchFamily="82" charset="0"/>
                        </a:rPr>
                        <a:t>EDUCATIONAL DETAILS</a:t>
                      </a: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latin typeface="Algerian" panose="04020705040A02060702" pitchFamily="82" charset="0"/>
                        </a:rPr>
                        <a:t>EXPERIENCE DETAILS</a:t>
                      </a:r>
                    </a:p>
                  </a:txBody>
                  <a:tcPr/>
                </a:tc>
                <a:tc>
                  <a:txBody>
                    <a:bodyPr/>
                    <a:lstStyle/>
                    <a:p>
                      <a:pPr algn="ctr"/>
                      <a:r>
                        <a:rPr lang="en-IN" dirty="0" smtClean="0">
                          <a:latin typeface="Algerian" panose="04020705040A02060702" pitchFamily="82" charset="0"/>
                        </a:rPr>
                        <a:t>TECHNICAL ETAILS</a:t>
                      </a:r>
                      <a:endParaRPr lang="en-IN" dirty="0">
                        <a:latin typeface="Algerian" panose="04020705040A02060702" pitchFamily="82" charset="0"/>
                      </a:endParaRPr>
                    </a:p>
                  </a:txBody>
                  <a:tcPr/>
                </a:tc>
                <a:tc>
                  <a:txBody>
                    <a:bodyPr/>
                    <a:lstStyle/>
                    <a:p>
                      <a:pPr algn="ctr"/>
                      <a:r>
                        <a:rPr lang="en-IN" dirty="0" smtClean="0">
                          <a:latin typeface="Algerian" panose="04020705040A02060702" pitchFamily="82" charset="0"/>
                        </a:rPr>
                        <a:t>PERSONAL DETAILS</a:t>
                      </a:r>
                      <a:endParaRPr lang="en-IN" dirty="0">
                        <a:latin typeface="Algerian" panose="04020705040A02060702" pitchFamily="82" charset="0"/>
                      </a:endParaRPr>
                    </a:p>
                  </a:txBody>
                  <a:tcPr/>
                </a:tc>
                <a:extLst>
                  <a:ext uri="{0D108BD9-81ED-4DB2-BD59-A6C34878D82A}">
                    <a16:rowId xmlns:a16="http://schemas.microsoft.com/office/drawing/2014/main" val="4258794421"/>
                  </a:ext>
                </a:extLst>
              </a:tr>
            </a:tbl>
          </a:graphicData>
        </a:graphic>
      </p:graphicFrame>
    </p:spTree>
    <p:extLst>
      <p:ext uri="{BB962C8B-B14F-4D97-AF65-F5344CB8AC3E}">
        <p14:creationId xmlns:p14="http://schemas.microsoft.com/office/powerpoint/2010/main" val="1713781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2702175" y="2285400"/>
            <a:ext cx="4113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TEAM MEMBER -</a:t>
            </a:r>
            <a:r>
              <a:rPr lang="en" dirty="0" smtClean="0"/>
              <a:t>1</a:t>
            </a:r>
            <a:br>
              <a:rPr lang="en" dirty="0" smtClean="0"/>
            </a:br>
            <a:r>
              <a:rPr lang="en" dirty="0" smtClean="0"/>
              <a:t/>
            </a:r>
            <a:br>
              <a:rPr lang="en" dirty="0" smtClean="0"/>
            </a:br>
            <a:r>
              <a:rPr lang="en" dirty="0" smtClean="0">
                <a:solidFill>
                  <a:srgbClr val="0070C0"/>
                </a:solidFill>
              </a:rPr>
              <a:t>Gilda Jeni and Bala Sree</a:t>
            </a:r>
            <a:endParaRPr dirty="0">
              <a:solidFill>
                <a:srgbClr val="0070C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smtClean="0"/>
              <a:t>Database Design – Educational Details</a:t>
            </a:r>
            <a:endParaRPr dirty="0"/>
          </a:p>
        </p:txBody>
      </p:sp>
      <p:sp>
        <p:nvSpPr>
          <p:cNvPr id="2" name="Flowchart: Magnetic Disk 1"/>
          <p:cNvSpPr/>
          <p:nvPr/>
        </p:nvSpPr>
        <p:spPr>
          <a:xfrm>
            <a:off x="3858016" y="1152475"/>
            <a:ext cx="701458" cy="77661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SQL</a:t>
            </a:r>
            <a:endParaRPr lang="en-IN" dirty="0"/>
          </a:p>
        </p:txBody>
      </p:sp>
      <p:cxnSp>
        <p:nvCxnSpPr>
          <p:cNvPr id="4" name="Straight Connector 3"/>
          <p:cNvCxnSpPr>
            <a:stCxn id="2" idx="3"/>
          </p:cNvCxnSpPr>
          <p:nvPr/>
        </p:nvCxnSpPr>
        <p:spPr>
          <a:xfrm flipH="1">
            <a:off x="4196219" y="1929089"/>
            <a:ext cx="12526" cy="450937"/>
          </a:xfrm>
          <a:prstGeom prst="line">
            <a:avLst/>
          </a:prstGeom>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3425867" y="2692209"/>
            <a:ext cx="1828800" cy="73903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dirty="0" smtClean="0"/>
              <a:t>Educational Details</a:t>
            </a:r>
            <a:endParaRPr lang="en-IN" dirty="0"/>
          </a:p>
        </p:txBody>
      </p:sp>
      <p:sp>
        <p:nvSpPr>
          <p:cNvPr id="6" name="Flowchart: Punched Tape 5"/>
          <p:cNvSpPr/>
          <p:nvPr/>
        </p:nvSpPr>
        <p:spPr>
          <a:xfrm>
            <a:off x="3444656" y="2106057"/>
            <a:ext cx="1724417" cy="408719"/>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BIODATA</a:t>
            </a:r>
            <a:endParaRPr lang="en-IN" dirty="0"/>
          </a:p>
        </p:txBody>
      </p:sp>
      <p:cxnSp>
        <p:nvCxnSpPr>
          <p:cNvPr id="10" name="Straight Connector 9"/>
          <p:cNvCxnSpPr/>
          <p:nvPr/>
        </p:nvCxnSpPr>
        <p:spPr>
          <a:xfrm>
            <a:off x="4246323" y="2502782"/>
            <a:ext cx="0" cy="254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198301" y="2855934"/>
            <a:ext cx="977031" cy="12526"/>
          </a:xfrm>
          <a:prstGeom prst="line">
            <a:avLst/>
          </a:prstGeom>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6142654" y="2682023"/>
            <a:ext cx="1217835" cy="388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Percentage</a:t>
            </a:r>
            <a:endParaRPr lang="en-IN" dirty="0"/>
          </a:p>
        </p:txBody>
      </p:sp>
      <p:sp>
        <p:nvSpPr>
          <p:cNvPr id="16" name="Rounded Rectangle 15"/>
          <p:cNvSpPr/>
          <p:nvPr/>
        </p:nvSpPr>
        <p:spPr>
          <a:xfrm>
            <a:off x="6175331" y="3423346"/>
            <a:ext cx="1185157" cy="388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Pass Year</a:t>
            </a:r>
            <a:endParaRPr lang="en-IN" dirty="0"/>
          </a:p>
        </p:txBody>
      </p:sp>
      <p:sp>
        <p:nvSpPr>
          <p:cNvPr id="17" name="Rounded Rectangle 16"/>
          <p:cNvSpPr/>
          <p:nvPr/>
        </p:nvSpPr>
        <p:spPr>
          <a:xfrm>
            <a:off x="5350702" y="4178435"/>
            <a:ext cx="914400" cy="388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College</a:t>
            </a:r>
            <a:endParaRPr lang="en-IN" dirty="0"/>
          </a:p>
        </p:txBody>
      </p:sp>
      <p:sp>
        <p:nvSpPr>
          <p:cNvPr id="18" name="Rounded Rectangle 17"/>
          <p:cNvSpPr/>
          <p:nvPr/>
        </p:nvSpPr>
        <p:spPr>
          <a:xfrm>
            <a:off x="4032337" y="4546022"/>
            <a:ext cx="1079325" cy="388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University</a:t>
            </a:r>
            <a:endParaRPr lang="en-IN" dirty="0"/>
          </a:p>
        </p:txBody>
      </p:sp>
      <p:sp>
        <p:nvSpPr>
          <p:cNvPr id="19" name="Rounded Rectangle 18"/>
          <p:cNvSpPr/>
          <p:nvPr/>
        </p:nvSpPr>
        <p:spPr>
          <a:xfrm>
            <a:off x="2669405" y="4189787"/>
            <a:ext cx="1123893" cy="388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Course Name</a:t>
            </a:r>
            <a:endParaRPr lang="en-IN" dirty="0"/>
          </a:p>
        </p:txBody>
      </p:sp>
      <p:sp>
        <p:nvSpPr>
          <p:cNvPr id="20" name="Rounded Rectangle 19"/>
          <p:cNvSpPr/>
          <p:nvPr/>
        </p:nvSpPr>
        <p:spPr>
          <a:xfrm>
            <a:off x="1503123" y="3468914"/>
            <a:ext cx="1166282" cy="388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User code</a:t>
            </a:r>
            <a:endParaRPr lang="en-IN" dirty="0"/>
          </a:p>
        </p:txBody>
      </p:sp>
      <p:sp>
        <p:nvSpPr>
          <p:cNvPr id="21" name="Rounded Rectangle 20"/>
          <p:cNvSpPr/>
          <p:nvPr/>
        </p:nvSpPr>
        <p:spPr>
          <a:xfrm>
            <a:off x="1742479" y="2757611"/>
            <a:ext cx="914400" cy="388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ID</a:t>
            </a:r>
            <a:endParaRPr lang="en-IN" dirty="0"/>
          </a:p>
        </p:txBody>
      </p:sp>
      <p:cxnSp>
        <p:nvCxnSpPr>
          <p:cNvPr id="15" name="Straight Connector 14"/>
          <p:cNvCxnSpPr>
            <a:stCxn id="5" idx="3"/>
          </p:cNvCxnSpPr>
          <p:nvPr/>
        </p:nvCxnSpPr>
        <p:spPr>
          <a:xfrm>
            <a:off x="5254667" y="3061727"/>
            <a:ext cx="944354" cy="542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016674" y="3468914"/>
            <a:ext cx="469726" cy="709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2"/>
          </p:cNvCxnSpPr>
          <p:nvPr/>
        </p:nvCxnSpPr>
        <p:spPr>
          <a:xfrm>
            <a:off x="4340267" y="3431245"/>
            <a:ext cx="56366" cy="1120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19" idx="0"/>
          </p:cNvCxnSpPr>
          <p:nvPr/>
        </p:nvCxnSpPr>
        <p:spPr>
          <a:xfrm flipH="1">
            <a:off x="3231352" y="3468358"/>
            <a:ext cx="376144" cy="721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656879" y="3214395"/>
            <a:ext cx="768988" cy="264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656879" y="2889310"/>
            <a:ext cx="768988" cy="55628"/>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 Placeholder 68"/>
          <p:cNvSpPr>
            <a:spLocks noGrp="1"/>
          </p:cNvSpPr>
          <p:nvPr>
            <p:ph type="body" idx="1"/>
          </p:nvPr>
        </p:nvSpPr>
        <p:spPr/>
        <p:txBody>
          <a:bodyPr/>
          <a:lstStyle/>
          <a:p>
            <a:pPr marL="114300" indent="0">
              <a:buNone/>
            </a:pPr>
            <a:endParaRPr lang="en-I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655</Words>
  <Application>Microsoft Office PowerPoint</Application>
  <PresentationFormat>On-screen Show (16:9)</PresentationFormat>
  <Paragraphs>164</Paragraphs>
  <Slides>54</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Algerian</vt:lpstr>
      <vt:lpstr>Proxima Nova</vt:lpstr>
      <vt:lpstr>Alfa Slab One</vt:lpstr>
      <vt:lpstr>Arial</vt:lpstr>
      <vt:lpstr>Gameday</vt:lpstr>
      <vt:lpstr>Project Name</vt:lpstr>
      <vt:lpstr>Team Details</vt:lpstr>
      <vt:lpstr>Introduction</vt:lpstr>
      <vt:lpstr>Database Design</vt:lpstr>
      <vt:lpstr>SQL</vt:lpstr>
      <vt:lpstr>Database Design</vt:lpstr>
      <vt:lpstr>Form Design</vt:lpstr>
      <vt:lpstr>TEAM MEMBER -1  Gilda Jeni and Bala Sree</vt:lpstr>
      <vt:lpstr>Database Design – Educational Details</vt:lpstr>
      <vt:lpstr>Forms Design – Educational Details</vt:lpstr>
      <vt:lpstr>SOURCE CODE – EDUCATIONAL DETAILS</vt:lpstr>
      <vt:lpstr>Source Code – Educational Details</vt:lpstr>
      <vt:lpstr>Source Code – Educational Details</vt:lpstr>
      <vt:lpstr>Source Code – Educational Details</vt:lpstr>
      <vt:lpstr>Source Code – Educational Details</vt:lpstr>
      <vt:lpstr>Source Code – Educational Details</vt:lpstr>
      <vt:lpstr>Source Code – Educational Details</vt:lpstr>
      <vt:lpstr>Source Code – Educational Details</vt:lpstr>
      <vt:lpstr>Source Code – Educational Details</vt:lpstr>
      <vt:lpstr>Problem/difficulty Faced</vt:lpstr>
      <vt:lpstr>Solution to the problem</vt:lpstr>
      <vt:lpstr>Form Design</vt:lpstr>
      <vt:lpstr>Form Design</vt:lpstr>
      <vt:lpstr>Form Design</vt:lpstr>
      <vt:lpstr>Form Design</vt:lpstr>
      <vt:lpstr>Form Design</vt:lpstr>
      <vt:lpstr>Form Design</vt:lpstr>
      <vt:lpstr>Form Design</vt:lpstr>
      <vt:lpstr>Form Design</vt:lpstr>
      <vt:lpstr>TEAM MEMBER -2  Karthiga and Kohila</vt:lpstr>
      <vt:lpstr>Database Design – User Details</vt:lpstr>
      <vt:lpstr>Form Design – User Details</vt:lpstr>
      <vt:lpstr>Sample Source code</vt:lpstr>
      <vt:lpstr>Sample Source code</vt:lpstr>
      <vt:lpstr>Sample Source code</vt:lpstr>
      <vt:lpstr>Sample Source code</vt:lpstr>
      <vt:lpstr>Sample Source code</vt:lpstr>
      <vt:lpstr>Sample Source code</vt:lpstr>
      <vt:lpstr>Sample Source code</vt:lpstr>
      <vt:lpstr>Sample Source code</vt:lpstr>
      <vt:lpstr>Sample Source code</vt:lpstr>
      <vt:lpstr>Problem/difficulty Faced</vt:lpstr>
      <vt:lpstr>Solution to the problem</vt:lpstr>
      <vt:lpstr>Form Design</vt:lpstr>
      <vt:lpstr>Form Design</vt:lpstr>
      <vt:lpstr>Form Design</vt:lpstr>
      <vt:lpstr>Form Design</vt:lpstr>
      <vt:lpstr>Form Design</vt:lpstr>
      <vt:lpstr>Form Design</vt:lpstr>
      <vt:lpstr>Form Design</vt:lpstr>
      <vt:lpstr>Form Design</vt:lpstr>
      <vt:lpstr>Form Design</vt:lpstr>
      <vt:lpstr>Form Design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Administrator</dc:creator>
  <cp:lastModifiedBy>Administrator</cp:lastModifiedBy>
  <cp:revision>33</cp:revision>
  <dcterms:modified xsi:type="dcterms:W3CDTF">2022-11-07T07:56:25Z</dcterms:modified>
</cp:coreProperties>
</file>